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72" r:id="rId2"/>
    <p:sldId id="273" r:id="rId3"/>
    <p:sldId id="274" r:id="rId4"/>
    <p:sldId id="259" r:id="rId5"/>
    <p:sldId id="260" r:id="rId6"/>
    <p:sldId id="261" r:id="rId7"/>
    <p:sldId id="271" r:id="rId8"/>
    <p:sldId id="263" r:id="rId9"/>
    <p:sldId id="262" r:id="rId10"/>
    <p:sldId id="264" r:id="rId11"/>
    <p:sldId id="275" r:id="rId12"/>
    <p:sldId id="276" r:id="rId13"/>
  </p:sldIdLst>
  <p:sldSz cx="12192000" cy="6858000"/>
  <p:notesSz cx="6858000" cy="9144000"/>
  <p:embeddedFontLst>
    <p:embeddedFont>
      <p:font typeface="Open Sans" panose="020B0606030504020204" pitchFamily="34" charset="0"/>
      <p:regular r:id="rId15"/>
      <p:bold r:id="rId16"/>
      <p:italic r:id="rId17"/>
      <p:boldItalic r:id="rId18"/>
    </p:embeddedFont>
    <p:embeddedFont>
      <p:font typeface="Press Start 2P" panose="020B0604020202020204" charset="0"/>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8A57DA-AC4B-4CFD-828B-9FBBE2FD8B46}" v="5" dt="2025-07-08T11:39:35.9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6" d="100"/>
          <a:sy n="46" d="100"/>
        </p:scale>
        <p:origin x="64" y="2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2.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328A57DA-AC4B-4CFD-828B-9FBBE2FD8B46}"/>
    <pc:docChg chg="undo custSel addSld delSld modSld">
      <pc:chgData name="Constantinos Tsouris" userId="28c59844-dd9a-4e5b-b44b-35d2a831d198" providerId="ADAL" clId="{328A57DA-AC4B-4CFD-828B-9FBBE2FD8B46}" dt="2025-07-08T11:39:38.580" v="103" actId="47"/>
      <pc:docMkLst>
        <pc:docMk/>
      </pc:docMkLst>
      <pc:sldChg chg="del">
        <pc:chgData name="Constantinos Tsouris" userId="28c59844-dd9a-4e5b-b44b-35d2a831d198" providerId="ADAL" clId="{328A57DA-AC4B-4CFD-828B-9FBBE2FD8B46}" dt="2025-07-08T11:37:38.557" v="3" actId="47"/>
        <pc:sldMkLst>
          <pc:docMk/>
          <pc:sldMk cId="0" sldId="256"/>
        </pc:sldMkLst>
      </pc:sldChg>
      <pc:sldChg chg="del">
        <pc:chgData name="Constantinos Tsouris" userId="28c59844-dd9a-4e5b-b44b-35d2a831d198" providerId="ADAL" clId="{328A57DA-AC4B-4CFD-828B-9FBBE2FD8B46}" dt="2025-07-08T11:38:06.813" v="34" actId="47"/>
        <pc:sldMkLst>
          <pc:docMk/>
          <pc:sldMk cId="0" sldId="257"/>
        </pc:sldMkLst>
      </pc:sldChg>
      <pc:sldChg chg="modSp del mod">
        <pc:chgData name="Constantinos Tsouris" userId="28c59844-dd9a-4e5b-b44b-35d2a831d198" providerId="ADAL" clId="{328A57DA-AC4B-4CFD-828B-9FBBE2FD8B46}" dt="2025-07-08T11:39:24.870" v="101" actId="47"/>
        <pc:sldMkLst>
          <pc:docMk/>
          <pc:sldMk cId="0" sldId="258"/>
        </pc:sldMkLst>
        <pc:spChg chg="mod">
          <ac:chgData name="Constantinos Tsouris" userId="28c59844-dd9a-4e5b-b44b-35d2a831d198" providerId="ADAL" clId="{328A57DA-AC4B-4CFD-828B-9FBBE2FD8B46}" dt="2025-07-08T11:38:47.241" v="97" actId="20577"/>
          <ac:spMkLst>
            <pc:docMk/>
            <pc:sldMk cId="0" sldId="258"/>
            <ac:spMk id="98" creationId="{00000000-0000-0000-0000-000000000000}"/>
          </ac:spMkLst>
        </pc:spChg>
      </pc:sldChg>
      <pc:sldChg chg="modSp mod">
        <pc:chgData name="Constantinos Tsouris" userId="28c59844-dd9a-4e5b-b44b-35d2a831d198" providerId="ADAL" clId="{328A57DA-AC4B-4CFD-828B-9FBBE2FD8B46}" dt="2025-07-08T11:37:34.969" v="2" actId="27636"/>
        <pc:sldMkLst>
          <pc:docMk/>
          <pc:sldMk cId="0" sldId="262"/>
        </pc:sldMkLst>
        <pc:spChg chg="mod">
          <ac:chgData name="Constantinos Tsouris" userId="28c59844-dd9a-4e5b-b44b-35d2a831d198" providerId="ADAL" clId="{328A57DA-AC4B-4CFD-828B-9FBBE2FD8B46}" dt="2025-07-08T11:37:34.969" v="2" actId="27636"/>
          <ac:spMkLst>
            <pc:docMk/>
            <pc:sldMk cId="0" sldId="262"/>
            <ac:spMk id="124" creationId="{00000000-0000-0000-0000-000000000000}"/>
          </ac:spMkLst>
        </pc:spChg>
      </pc:sldChg>
      <pc:sldChg chg="del">
        <pc:chgData name="Constantinos Tsouris" userId="28c59844-dd9a-4e5b-b44b-35d2a831d198" providerId="ADAL" clId="{328A57DA-AC4B-4CFD-828B-9FBBE2FD8B46}" dt="2025-07-08T11:39:38.580" v="103" actId="47"/>
        <pc:sldMkLst>
          <pc:docMk/>
          <pc:sldMk cId="0" sldId="269"/>
        </pc:sldMkLst>
      </pc:sldChg>
      <pc:sldChg chg="del">
        <pc:chgData name="Constantinos Tsouris" userId="28c59844-dd9a-4e5b-b44b-35d2a831d198" providerId="ADAL" clId="{328A57DA-AC4B-4CFD-828B-9FBBE2FD8B46}" dt="2025-07-08T11:39:38.580" v="103" actId="47"/>
        <pc:sldMkLst>
          <pc:docMk/>
          <pc:sldMk cId="0" sldId="270"/>
        </pc:sldMkLst>
      </pc:sldChg>
      <pc:sldChg chg="add">
        <pc:chgData name="Constantinos Tsouris" userId="28c59844-dd9a-4e5b-b44b-35d2a831d198" providerId="ADAL" clId="{328A57DA-AC4B-4CFD-828B-9FBBE2FD8B46}" dt="2025-07-08T11:37:34.711" v="0"/>
        <pc:sldMkLst>
          <pc:docMk/>
          <pc:sldMk cId="0" sldId="272"/>
        </pc:sldMkLst>
      </pc:sldChg>
      <pc:sldChg chg="modSp add mod">
        <pc:chgData name="Constantinos Tsouris" userId="28c59844-dd9a-4e5b-b44b-35d2a831d198" providerId="ADAL" clId="{328A57DA-AC4B-4CFD-828B-9FBBE2FD8B46}" dt="2025-07-08T11:38:21.804" v="75" actId="20577"/>
        <pc:sldMkLst>
          <pc:docMk/>
          <pc:sldMk cId="0" sldId="273"/>
        </pc:sldMkLst>
        <pc:spChg chg="mod">
          <ac:chgData name="Constantinos Tsouris" userId="28c59844-dd9a-4e5b-b44b-35d2a831d198" providerId="ADAL" clId="{328A57DA-AC4B-4CFD-828B-9FBBE2FD8B46}" dt="2025-07-08T11:38:00.561" v="33" actId="20577"/>
          <ac:spMkLst>
            <pc:docMk/>
            <pc:sldMk cId="0" sldId="273"/>
            <ac:spMk id="124" creationId="{00000000-0000-0000-0000-000000000000}"/>
          </ac:spMkLst>
        </pc:spChg>
        <pc:spChg chg="mod">
          <ac:chgData name="Constantinos Tsouris" userId="28c59844-dd9a-4e5b-b44b-35d2a831d198" providerId="ADAL" clId="{328A57DA-AC4B-4CFD-828B-9FBBE2FD8B46}" dt="2025-07-08T11:38:21.804" v="75" actId="20577"/>
          <ac:spMkLst>
            <pc:docMk/>
            <pc:sldMk cId="0" sldId="273"/>
            <ac:spMk id="127" creationId="{00000000-0000-0000-0000-000000000000}"/>
          </ac:spMkLst>
        </pc:spChg>
      </pc:sldChg>
      <pc:sldChg chg="addSp delSp modSp add mod">
        <pc:chgData name="Constantinos Tsouris" userId="28c59844-dd9a-4e5b-b44b-35d2a831d198" providerId="ADAL" clId="{328A57DA-AC4B-4CFD-828B-9FBBE2FD8B46}" dt="2025-07-08T11:39:06.333" v="100" actId="1076"/>
        <pc:sldMkLst>
          <pc:docMk/>
          <pc:sldMk cId="0" sldId="274"/>
        </pc:sldMkLst>
        <pc:picChg chg="add mod">
          <ac:chgData name="Constantinos Tsouris" userId="28c59844-dd9a-4e5b-b44b-35d2a831d198" providerId="ADAL" clId="{328A57DA-AC4B-4CFD-828B-9FBBE2FD8B46}" dt="2025-07-08T11:39:06.333" v="100" actId="1076"/>
          <ac:picMkLst>
            <pc:docMk/>
            <pc:sldMk cId="0" sldId="274"/>
            <ac:picMk id="2" creationId="{10506D8E-80ED-5AB4-520B-AFB290D75274}"/>
          </ac:picMkLst>
        </pc:picChg>
        <pc:picChg chg="del">
          <ac:chgData name="Constantinos Tsouris" userId="28c59844-dd9a-4e5b-b44b-35d2a831d198" providerId="ADAL" clId="{328A57DA-AC4B-4CFD-828B-9FBBE2FD8B46}" dt="2025-07-08T11:38:57.759" v="98" actId="478"/>
          <ac:picMkLst>
            <pc:docMk/>
            <pc:sldMk cId="0" sldId="274"/>
            <ac:picMk id="19" creationId="{3DE9B791-3F8B-B260-56F3-6BCCAB7E73C2}"/>
          </ac:picMkLst>
        </pc:picChg>
      </pc:sldChg>
      <pc:sldChg chg="add">
        <pc:chgData name="Constantinos Tsouris" userId="28c59844-dd9a-4e5b-b44b-35d2a831d198" providerId="ADAL" clId="{328A57DA-AC4B-4CFD-828B-9FBBE2FD8B46}" dt="2025-07-08T11:39:35.976" v="102"/>
        <pc:sldMkLst>
          <pc:docMk/>
          <pc:sldMk cId="2701279501" sldId="275"/>
        </pc:sldMkLst>
      </pc:sldChg>
      <pc:sldChg chg="add">
        <pc:chgData name="Constantinos Tsouris" userId="28c59844-dd9a-4e5b-b44b-35d2a831d198" providerId="ADAL" clId="{328A57DA-AC4B-4CFD-828B-9FBBE2FD8B46}" dt="2025-07-08T11:39:35.976" v="102"/>
        <pc:sldMkLst>
          <pc:docMk/>
          <pc:sldMk cId="0" sldId="276"/>
        </pc:sldMkLst>
      </pc:sldChg>
      <pc:sldMasterChg chg="delSldLayout">
        <pc:chgData name="Constantinos Tsouris" userId="28c59844-dd9a-4e5b-b44b-35d2a831d198" providerId="ADAL" clId="{328A57DA-AC4B-4CFD-828B-9FBBE2FD8B46}" dt="2025-07-08T11:39:38.580" v="103" actId="47"/>
        <pc:sldMasterMkLst>
          <pc:docMk/>
          <pc:sldMasterMk cId="0" sldId="2147483648"/>
        </pc:sldMasterMkLst>
        <pc:sldLayoutChg chg="del">
          <pc:chgData name="Constantinos Tsouris" userId="28c59844-dd9a-4e5b-b44b-35d2a831d198" providerId="ADAL" clId="{328A57DA-AC4B-4CFD-828B-9FBBE2FD8B46}" dt="2025-07-08T11:38:06.813" v="34" actId="47"/>
          <pc:sldLayoutMkLst>
            <pc:docMk/>
            <pc:sldMasterMk cId="0" sldId="2147483648"/>
            <pc:sldLayoutMk cId="0" sldId="2147483649"/>
          </pc:sldLayoutMkLst>
        </pc:sldLayoutChg>
        <pc:sldLayoutChg chg="del">
          <pc:chgData name="Constantinos Tsouris" userId="28c59844-dd9a-4e5b-b44b-35d2a831d198" providerId="ADAL" clId="{328A57DA-AC4B-4CFD-828B-9FBBE2FD8B46}" dt="2025-07-08T11:39:24.870" v="101" actId="47"/>
          <pc:sldLayoutMkLst>
            <pc:docMk/>
            <pc:sldMasterMk cId="0" sldId="2147483648"/>
            <pc:sldLayoutMk cId="0" sldId="2147483650"/>
          </pc:sldLayoutMkLst>
        </pc:sldLayoutChg>
        <pc:sldLayoutChg chg="del">
          <pc:chgData name="Constantinos Tsouris" userId="28c59844-dd9a-4e5b-b44b-35d2a831d198" providerId="ADAL" clId="{328A57DA-AC4B-4CFD-828B-9FBBE2FD8B46}" dt="2025-07-08T11:39:38.580" v="103" actId="47"/>
          <pc:sldLayoutMkLst>
            <pc:docMk/>
            <pc:sldMasterMk cId="0" sldId="2147483648"/>
            <pc:sldLayoutMk cId="0" sldId="2147483655"/>
          </pc:sldLayoutMkLst>
        </pc:sldLayoutChg>
        <pc:sldLayoutChg chg="del">
          <pc:chgData name="Constantinos Tsouris" userId="28c59844-dd9a-4e5b-b44b-35d2a831d198" providerId="ADAL" clId="{328A57DA-AC4B-4CFD-828B-9FBBE2FD8B46}" dt="2025-07-08T11:39:38.580" v="103"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424F41-9316-4CAE-B872-63FF43C045F6}"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6D9D9D12-732C-4179-ADDD-CAC938B7F620}">
      <dgm:prSet phldrT="[Text]"/>
      <dgm:spPr/>
      <dgm:t>
        <a:bodyPr/>
        <a:lstStyle/>
        <a:p>
          <a:pPr>
            <a:buFont typeface="Arial" panose="020B0604020202020204" pitchFamily="34" charset="0"/>
            <a:buChar char="•"/>
          </a:pPr>
          <a:r>
            <a:rPr lang="el" b="1" dirty="0"/>
            <a:t>Συμμετοχή: </a:t>
          </a:r>
          <a:r>
            <a:rPr lang="el" dirty="0"/>
            <a:t>Όλοι συμμετέχουν στη διαμόρφωση λύσεων.</a:t>
          </a:r>
        </a:p>
      </dgm:t>
    </dgm:pt>
    <dgm:pt modelId="{075952FF-AAB4-4541-A34E-1198849FAD50}" type="parTrans" cxnId="{3D1CF5DE-5B6C-4C8A-B90B-13CDCC53BF1D}">
      <dgm:prSet/>
      <dgm:spPr/>
      <dgm:t>
        <a:bodyPr/>
        <a:lstStyle/>
        <a:p>
          <a:endParaRPr lang="en-GB"/>
        </a:p>
      </dgm:t>
    </dgm:pt>
    <dgm:pt modelId="{F2C999D7-8801-43F4-B9D5-416A8CA8913A}" type="sibTrans" cxnId="{3D1CF5DE-5B6C-4C8A-B90B-13CDCC53BF1D}">
      <dgm:prSet/>
      <dgm:spPr/>
      <dgm:t>
        <a:bodyPr/>
        <a:lstStyle/>
        <a:p>
          <a:endParaRPr lang="en-GB"/>
        </a:p>
      </dgm:t>
    </dgm:pt>
    <dgm:pt modelId="{A7904FB8-2226-44C5-B424-4002485962B0}">
      <dgm:prSet/>
      <dgm:spPr/>
      <dgm:t>
        <a:bodyPr/>
        <a:lstStyle/>
        <a:p>
          <a:pPr>
            <a:buFont typeface="Arial" panose="020B0604020202020204" pitchFamily="34" charset="0"/>
            <a:buChar char="•"/>
          </a:pPr>
          <a:r>
            <a:rPr lang="el" b="1"/>
            <a:t>Συνεργασία: </a:t>
          </a:r>
          <a:r>
            <a:rPr lang="el"/>
            <a:t>Συνεργασία σε διάφορους τομείς.</a:t>
          </a:r>
        </a:p>
      </dgm:t>
    </dgm:pt>
    <dgm:pt modelId="{083431D4-BEE8-4637-A7A8-62198C5E1B5C}" type="parTrans" cxnId="{2F3E71B3-9931-4286-A900-C8FAE7BF2B79}">
      <dgm:prSet/>
      <dgm:spPr/>
      <dgm:t>
        <a:bodyPr/>
        <a:lstStyle/>
        <a:p>
          <a:endParaRPr lang="en-GB"/>
        </a:p>
      </dgm:t>
    </dgm:pt>
    <dgm:pt modelId="{5748B2B3-FBCD-4422-AE23-F7216E5D8AA3}" type="sibTrans" cxnId="{2F3E71B3-9931-4286-A900-C8FAE7BF2B79}">
      <dgm:prSet/>
      <dgm:spPr/>
      <dgm:t>
        <a:bodyPr/>
        <a:lstStyle/>
        <a:p>
          <a:endParaRPr lang="en-GB"/>
        </a:p>
      </dgm:t>
    </dgm:pt>
    <dgm:pt modelId="{8D2D85E8-2C13-404C-9A51-E28544D0E548}">
      <dgm:prSet/>
      <dgm:spPr/>
      <dgm:t>
        <a:bodyPr/>
        <a:lstStyle/>
        <a:p>
          <a:pPr>
            <a:buFont typeface="Arial" panose="020B0604020202020204" pitchFamily="34" charset="0"/>
            <a:buChar char="•"/>
          </a:pPr>
          <a:r>
            <a:rPr lang="el" b="1"/>
            <a:t>Ενδυνάμωση: </a:t>
          </a:r>
          <a:r>
            <a:rPr lang="el"/>
            <a:t>Ανάπτυξη δεξιοτήτων και αυτοπεποίθησης σε τοπικό επίπεδο.</a:t>
          </a:r>
        </a:p>
      </dgm:t>
    </dgm:pt>
    <dgm:pt modelId="{7BABB4B9-DC16-4D8F-ACA3-0F63F5543D44}" type="parTrans" cxnId="{D55E2385-E9BA-4CCC-8299-3689932B1D83}">
      <dgm:prSet/>
      <dgm:spPr/>
      <dgm:t>
        <a:bodyPr/>
        <a:lstStyle/>
        <a:p>
          <a:endParaRPr lang="en-GB"/>
        </a:p>
      </dgm:t>
    </dgm:pt>
    <dgm:pt modelId="{9DBB2EBD-55A5-433A-A6FA-A11DE20295B7}" type="sibTrans" cxnId="{D55E2385-E9BA-4CCC-8299-3689932B1D83}">
      <dgm:prSet/>
      <dgm:spPr/>
      <dgm:t>
        <a:bodyPr/>
        <a:lstStyle/>
        <a:p>
          <a:endParaRPr lang="en-GB"/>
        </a:p>
      </dgm:t>
    </dgm:pt>
    <dgm:pt modelId="{FE45C896-C1E7-4661-A80D-94D46CA547D3}">
      <dgm:prSet/>
      <dgm:spPr/>
      <dgm:t>
        <a:bodyPr/>
        <a:lstStyle/>
        <a:p>
          <a:pPr>
            <a:buFont typeface="Arial" panose="020B0604020202020204" pitchFamily="34" charset="0"/>
            <a:buChar char="•"/>
          </a:pPr>
          <a:r>
            <a:rPr lang="el" b="1"/>
            <a:t>Συμπερίληψη: </a:t>
          </a:r>
          <a:r>
            <a:rPr lang="el"/>
            <a:t>Ειδικά η ακρόαση των υποεκπροσωπούμενων ομάδων.</a:t>
          </a:r>
        </a:p>
      </dgm:t>
    </dgm:pt>
    <dgm:pt modelId="{28A097BA-BE29-4036-85E1-66442B19F1F8}" type="parTrans" cxnId="{8200BFCC-C4C1-41A2-B28B-0D6B69D5099D}">
      <dgm:prSet/>
      <dgm:spPr/>
      <dgm:t>
        <a:bodyPr/>
        <a:lstStyle/>
        <a:p>
          <a:endParaRPr lang="en-GB"/>
        </a:p>
      </dgm:t>
    </dgm:pt>
    <dgm:pt modelId="{83D63F6F-FFF5-48D1-AD9E-31DE6DF493BE}" type="sibTrans" cxnId="{8200BFCC-C4C1-41A2-B28B-0D6B69D5099D}">
      <dgm:prSet/>
      <dgm:spPr/>
      <dgm:t>
        <a:bodyPr/>
        <a:lstStyle/>
        <a:p>
          <a:endParaRPr lang="en-GB"/>
        </a:p>
      </dgm:t>
    </dgm:pt>
    <dgm:pt modelId="{67845747-EE8C-4719-B860-FD9CCD34E51B}" type="pres">
      <dgm:prSet presAssocID="{DD424F41-9316-4CAE-B872-63FF43C045F6}" presName="compositeShape" presStyleCnt="0">
        <dgm:presLayoutVars>
          <dgm:chMax val="9"/>
          <dgm:dir/>
          <dgm:resizeHandles val="exact"/>
        </dgm:presLayoutVars>
      </dgm:prSet>
      <dgm:spPr/>
    </dgm:pt>
    <dgm:pt modelId="{486B67E4-E877-4399-A42F-306A2376F631}" type="pres">
      <dgm:prSet presAssocID="{DD424F41-9316-4CAE-B872-63FF43C045F6}" presName="triangle1" presStyleLbl="node1" presStyleIdx="0" presStyleCnt="4">
        <dgm:presLayoutVars>
          <dgm:bulletEnabled val="1"/>
        </dgm:presLayoutVars>
      </dgm:prSet>
      <dgm:spPr/>
    </dgm:pt>
    <dgm:pt modelId="{E7C88516-8E83-43D4-A48A-99B3E30F598A}" type="pres">
      <dgm:prSet presAssocID="{DD424F41-9316-4CAE-B872-63FF43C045F6}" presName="triangle2" presStyleLbl="node1" presStyleIdx="1" presStyleCnt="4">
        <dgm:presLayoutVars>
          <dgm:bulletEnabled val="1"/>
        </dgm:presLayoutVars>
      </dgm:prSet>
      <dgm:spPr/>
    </dgm:pt>
    <dgm:pt modelId="{C3474039-4171-493E-9B0D-F0D4FC3CCA27}" type="pres">
      <dgm:prSet presAssocID="{DD424F41-9316-4CAE-B872-63FF43C045F6}" presName="triangle3" presStyleLbl="node1" presStyleIdx="2" presStyleCnt="4">
        <dgm:presLayoutVars>
          <dgm:bulletEnabled val="1"/>
        </dgm:presLayoutVars>
      </dgm:prSet>
      <dgm:spPr/>
    </dgm:pt>
    <dgm:pt modelId="{D7A885E2-8303-46AD-98DA-0647099201DF}" type="pres">
      <dgm:prSet presAssocID="{DD424F41-9316-4CAE-B872-63FF43C045F6}" presName="triangle4" presStyleLbl="node1" presStyleIdx="3" presStyleCnt="4">
        <dgm:presLayoutVars>
          <dgm:bulletEnabled val="1"/>
        </dgm:presLayoutVars>
      </dgm:prSet>
      <dgm:spPr/>
    </dgm:pt>
  </dgm:ptLst>
  <dgm:cxnLst>
    <dgm:cxn modelId="{DB49A14A-4F02-4B8D-B604-D02764F9DB27}" type="presOf" srcId="{A7904FB8-2226-44C5-B424-4002485962B0}" destId="{E7C88516-8E83-43D4-A48A-99B3E30F598A}" srcOrd="0" destOrd="0" presId="urn:microsoft.com/office/officeart/2005/8/layout/pyramid4"/>
    <dgm:cxn modelId="{500A1885-2B8D-4C05-B2A2-916E7142E345}" type="presOf" srcId="{6D9D9D12-732C-4179-ADDD-CAC938B7F620}" destId="{486B67E4-E877-4399-A42F-306A2376F631}" srcOrd="0" destOrd="0" presId="urn:microsoft.com/office/officeart/2005/8/layout/pyramid4"/>
    <dgm:cxn modelId="{D55E2385-E9BA-4CCC-8299-3689932B1D83}" srcId="{DD424F41-9316-4CAE-B872-63FF43C045F6}" destId="{8D2D85E8-2C13-404C-9A51-E28544D0E548}" srcOrd="2" destOrd="0" parTransId="{7BABB4B9-DC16-4D8F-ACA3-0F63F5543D44}" sibTransId="{9DBB2EBD-55A5-433A-A6FA-A11DE20295B7}"/>
    <dgm:cxn modelId="{29D643A0-797D-49C5-84FF-F68158675EF9}" type="presOf" srcId="{8D2D85E8-2C13-404C-9A51-E28544D0E548}" destId="{C3474039-4171-493E-9B0D-F0D4FC3CCA27}" srcOrd="0" destOrd="0" presId="urn:microsoft.com/office/officeart/2005/8/layout/pyramid4"/>
    <dgm:cxn modelId="{2F3E71B3-9931-4286-A900-C8FAE7BF2B79}" srcId="{DD424F41-9316-4CAE-B872-63FF43C045F6}" destId="{A7904FB8-2226-44C5-B424-4002485962B0}" srcOrd="1" destOrd="0" parTransId="{083431D4-BEE8-4637-A7A8-62198C5E1B5C}" sibTransId="{5748B2B3-FBCD-4422-AE23-F7216E5D8AA3}"/>
    <dgm:cxn modelId="{7DE03AC8-5255-452E-A553-0F7F7B08AC57}" type="presOf" srcId="{FE45C896-C1E7-4661-A80D-94D46CA547D3}" destId="{D7A885E2-8303-46AD-98DA-0647099201DF}" srcOrd="0" destOrd="0" presId="urn:microsoft.com/office/officeart/2005/8/layout/pyramid4"/>
    <dgm:cxn modelId="{8200BFCC-C4C1-41A2-B28B-0D6B69D5099D}" srcId="{DD424F41-9316-4CAE-B872-63FF43C045F6}" destId="{FE45C896-C1E7-4661-A80D-94D46CA547D3}" srcOrd="3" destOrd="0" parTransId="{28A097BA-BE29-4036-85E1-66442B19F1F8}" sibTransId="{83D63F6F-FFF5-48D1-AD9E-31DE6DF493BE}"/>
    <dgm:cxn modelId="{3D1CF5DE-5B6C-4C8A-B90B-13CDCC53BF1D}" srcId="{DD424F41-9316-4CAE-B872-63FF43C045F6}" destId="{6D9D9D12-732C-4179-ADDD-CAC938B7F620}" srcOrd="0" destOrd="0" parTransId="{075952FF-AAB4-4541-A34E-1198849FAD50}" sibTransId="{F2C999D7-8801-43F4-B9D5-416A8CA8913A}"/>
    <dgm:cxn modelId="{1A6611F9-A780-4B2D-A133-1CCADF2D59EC}" type="presOf" srcId="{DD424F41-9316-4CAE-B872-63FF43C045F6}" destId="{67845747-EE8C-4719-B860-FD9CCD34E51B}" srcOrd="0" destOrd="0" presId="urn:microsoft.com/office/officeart/2005/8/layout/pyramid4"/>
    <dgm:cxn modelId="{8D8479B3-0FC2-4F18-B7DD-3E98F3870B26}" type="presParOf" srcId="{67845747-EE8C-4719-B860-FD9CCD34E51B}" destId="{486B67E4-E877-4399-A42F-306A2376F631}" srcOrd="0" destOrd="0" presId="urn:microsoft.com/office/officeart/2005/8/layout/pyramid4"/>
    <dgm:cxn modelId="{E96B7D80-F493-433E-9DB0-1D44A1CEF1FA}" type="presParOf" srcId="{67845747-EE8C-4719-B860-FD9CCD34E51B}" destId="{E7C88516-8E83-43D4-A48A-99B3E30F598A}" srcOrd="1" destOrd="0" presId="urn:microsoft.com/office/officeart/2005/8/layout/pyramid4"/>
    <dgm:cxn modelId="{F218C8FB-444D-4FE7-B209-712158CF80D1}" type="presParOf" srcId="{67845747-EE8C-4719-B860-FD9CCD34E51B}" destId="{C3474039-4171-493E-9B0D-F0D4FC3CCA27}" srcOrd="2" destOrd="0" presId="urn:microsoft.com/office/officeart/2005/8/layout/pyramid4"/>
    <dgm:cxn modelId="{CDC4C177-B590-4F3D-98BF-EA8AB2376181}" type="presParOf" srcId="{67845747-EE8C-4719-B860-FD9CCD34E51B}" destId="{D7A885E2-8303-46AD-98DA-0647099201DF}"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5A9050-7E68-49A5-9A46-4B3C783B3E72}"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GB"/>
        </a:p>
      </dgm:t>
    </dgm:pt>
    <dgm:pt modelId="{A59A48E5-7BF8-4AC2-B421-A6AE53576F0D}">
      <dgm:prSet phldrT="[Text]"/>
      <dgm:spPr/>
      <dgm:t>
        <a:bodyPr/>
        <a:lstStyle/>
        <a:p>
          <a:pPr>
            <a:buNone/>
          </a:pPr>
          <a:r>
            <a:rPr lang="el" b="1" dirty="0"/>
            <a:t>Ενδυνάμωση </a:t>
          </a:r>
          <a:r>
            <a:rPr lang="el" dirty="0"/>
            <a:t>– Οι άνθρωποι διαμορφώνουν το μέλλον στο οποίο ζουν.</a:t>
          </a:r>
        </a:p>
      </dgm:t>
    </dgm:pt>
    <dgm:pt modelId="{48EB9C5C-A4A7-4CB7-80E1-C5AD850C627F}" type="parTrans" cxnId="{3DBCAF0D-7D9F-4EE3-AAE3-56DA33AFDB9D}">
      <dgm:prSet/>
      <dgm:spPr/>
      <dgm:t>
        <a:bodyPr/>
        <a:lstStyle/>
        <a:p>
          <a:endParaRPr lang="en-GB"/>
        </a:p>
      </dgm:t>
    </dgm:pt>
    <dgm:pt modelId="{799B96F9-6A1C-4657-8BBB-48A9A3FE8EE5}" type="sibTrans" cxnId="{3DBCAF0D-7D9F-4EE3-AAE3-56DA33AFDB9D}">
      <dgm:prSet/>
      <dgm:spPr/>
      <dgm:t>
        <a:bodyPr/>
        <a:lstStyle/>
        <a:p>
          <a:endParaRPr lang="en-GB"/>
        </a:p>
      </dgm:t>
    </dgm:pt>
    <dgm:pt modelId="{6D6A1A5A-7D3E-48D8-BE3B-50136ED1B977}">
      <dgm:prSet/>
      <dgm:spPr/>
      <dgm:t>
        <a:bodyPr/>
        <a:lstStyle/>
        <a:p>
          <a:pPr>
            <a:buNone/>
          </a:pPr>
          <a:r>
            <a:rPr lang="el" b="1"/>
            <a:t>Πρακτικές Λύσεις </a:t>
          </a:r>
          <a:r>
            <a:rPr lang="el"/>
            <a:t>– Οι ντόπιοι κατανοούν καλύτερα τις προκλήσεις τους.</a:t>
          </a:r>
        </a:p>
      </dgm:t>
    </dgm:pt>
    <dgm:pt modelId="{1B204FC7-A844-4909-992A-2BC5462205DE}" type="parTrans" cxnId="{BE565081-4E75-4850-96BF-65AEDC4BDA39}">
      <dgm:prSet/>
      <dgm:spPr/>
      <dgm:t>
        <a:bodyPr/>
        <a:lstStyle/>
        <a:p>
          <a:endParaRPr lang="en-GB"/>
        </a:p>
      </dgm:t>
    </dgm:pt>
    <dgm:pt modelId="{B3B8A761-6F3D-434A-B496-2C57F631403D}" type="sibTrans" cxnId="{BE565081-4E75-4850-96BF-65AEDC4BDA39}">
      <dgm:prSet/>
      <dgm:spPr/>
      <dgm:t>
        <a:bodyPr/>
        <a:lstStyle/>
        <a:p>
          <a:endParaRPr lang="en-GB"/>
        </a:p>
      </dgm:t>
    </dgm:pt>
    <dgm:pt modelId="{C422E564-FFF1-4192-97E3-A89182B70380}">
      <dgm:prSet/>
      <dgm:spPr/>
      <dgm:t>
        <a:bodyPr/>
        <a:lstStyle/>
        <a:p>
          <a:pPr>
            <a:buNone/>
          </a:pPr>
          <a:r>
            <a:rPr lang="el" b="1"/>
            <a:t>Μακροπρόθεσμη Ιδιοκτησία </a:t>
          </a:r>
          <a:r>
            <a:rPr lang="el"/>
            <a:t>– Τα έργα διαρκούν όταν οι άνθρωποι νοιάζονται.</a:t>
          </a:r>
        </a:p>
      </dgm:t>
    </dgm:pt>
    <dgm:pt modelId="{FDE3FBF2-28DA-4B4F-ADA7-7BA34EE3982F}" type="parTrans" cxnId="{51CE3608-EBD2-4374-9B36-D79C4F6270C5}">
      <dgm:prSet/>
      <dgm:spPr/>
      <dgm:t>
        <a:bodyPr/>
        <a:lstStyle/>
        <a:p>
          <a:endParaRPr lang="en-GB"/>
        </a:p>
      </dgm:t>
    </dgm:pt>
    <dgm:pt modelId="{BFCF4E70-4063-4708-BAC8-ACD33E5E69C8}" type="sibTrans" cxnId="{51CE3608-EBD2-4374-9B36-D79C4F6270C5}">
      <dgm:prSet/>
      <dgm:spPr/>
      <dgm:t>
        <a:bodyPr/>
        <a:lstStyle/>
        <a:p>
          <a:endParaRPr lang="en-GB"/>
        </a:p>
      </dgm:t>
    </dgm:pt>
    <dgm:pt modelId="{A9A3126E-466B-4390-9C9F-05C30EA556BD}">
      <dgm:prSet/>
      <dgm:spPr/>
      <dgm:t>
        <a:bodyPr/>
        <a:lstStyle/>
        <a:p>
          <a:r>
            <a:rPr lang="el" b="1"/>
            <a:t>Οικοδόμηση εμπιστοσύνης </a:t>
          </a:r>
          <a:r>
            <a:rPr lang="el"/>
            <a:t>– Η συμμετοχή ενισχύει τους δεσμούς της κοινότητας.</a:t>
          </a:r>
        </a:p>
      </dgm:t>
    </dgm:pt>
    <dgm:pt modelId="{3EE54387-2C75-4AFB-A8C3-A889E8CE20F8}" type="parTrans" cxnId="{41AF1D8C-62ED-40CB-A2A2-FB4889F2D909}">
      <dgm:prSet/>
      <dgm:spPr/>
      <dgm:t>
        <a:bodyPr/>
        <a:lstStyle/>
        <a:p>
          <a:endParaRPr lang="en-GB"/>
        </a:p>
      </dgm:t>
    </dgm:pt>
    <dgm:pt modelId="{078C40BF-2572-453E-B708-B2B69647B7EA}" type="sibTrans" cxnId="{41AF1D8C-62ED-40CB-A2A2-FB4889F2D909}">
      <dgm:prSet/>
      <dgm:spPr/>
      <dgm:t>
        <a:bodyPr/>
        <a:lstStyle/>
        <a:p>
          <a:endParaRPr lang="en-GB"/>
        </a:p>
      </dgm:t>
    </dgm:pt>
    <dgm:pt modelId="{0C27E434-0E5B-436E-98C1-5136A97392CA}" type="pres">
      <dgm:prSet presAssocID="{A75A9050-7E68-49A5-9A46-4B3C783B3E72}" presName="cycle" presStyleCnt="0">
        <dgm:presLayoutVars>
          <dgm:dir/>
          <dgm:resizeHandles val="exact"/>
        </dgm:presLayoutVars>
      </dgm:prSet>
      <dgm:spPr/>
    </dgm:pt>
    <dgm:pt modelId="{95B850E5-58B0-4D89-8EE5-02DE5C8E96A3}" type="pres">
      <dgm:prSet presAssocID="{A59A48E5-7BF8-4AC2-B421-A6AE53576F0D}" presName="node" presStyleLbl="node1" presStyleIdx="0" presStyleCnt="4">
        <dgm:presLayoutVars>
          <dgm:bulletEnabled val="1"/>
        </dgm:presLayoutVars>
      </dgm:prSet>
      <dgm:spPr/>
    </dgm:pt>
    <dgm:pt modelId="{B6BA7FF3-46B3-4538-A700-29AE5807B6F7}" type="pres">
      <dgm:prSet presAssocID="{A59A48E5-7BF8-4AC2-B421-A6AE53576F0D}" presName="spNode" presStyleCnt="0"/>
      <dgm:spPr/>
    </dgm:pt>
    <dgm:pt modelId="{243429BA-F0DE-487C-A281-1CD053AC41FF}" type="pres">
      <dgm:prSet presAssocID="{799B96F9-6A1C-4657-8BBB-48A9A3FE8EE5}" presName="sibTrans" presStyleLbl="sibTrans1D1" presStyleIdx="0" presStyleCnt="4"/>
      <dgm:spPr/>
    </dgm:pt>
    <dgm:pt modelId="{E380E8B0-F3FD-4170-8858-73EAE5DBCA6D}" type="pres">
      <dgm:prSet presAssocID="{6D6A1A5A-7D3E-48D8-BE3B-50136ED1B977}" presName="node" presStyleLbl="node1" presStyleIdx="1" presStyleCnt="4">
        <dgm:presLayoutVars>
          <dgm:bulletEnabled val="1"/>
        </dgm:presLayoutVars>
      </dgm:prSet>
      <dgm:spPr/>
    </dgm:pt>
    <dgm:pt modelId="{10BC1E89-E11E-4F5D-84F8-80448F5C3C45}" type="pres">
      <dgm:prSet presAssocID="{6D6A1A5A-7D3E-48D8-BE3B-50136ED1B977}" presName="spNode" presStyleCnt="0"/>
      <dgm:spPr/>
    </dgm:pt>
    <dgm:pt modelId="{B4A258F3-769A-4202-A7DF-2B1E412AD4C1}" type="pres">
      <dgm:prSet presAssocID="{B3B8A761-6F3D-434A-B496-2C57F631403D}" presName="sibTrans" presStyleLbl="sibTrans1D1" presStyleIdx="1" presStyleCnt="4"/>
      <dgm:spPr/>
    </dgm:pt>
    <dgm:pt modelId="{18B6AD06-8C9E-4B6E-8D56-A3BFA119C825}" type="pres">
      <dgm:prSet presAssocID="{C422E564-FFF1-4192-97E3-A89182B70380}" presName="node" presStyleLbl="node1" presStyleIdx="2" presStyleCnt="4">
        <dgm:presLayoutVars>
          <dgm:bulletEnabled val="1"/>
        </dgm:presLayoutVars>
      </dgm:prSet>
      <dgm:spPr/>
    </dgm:pt>
    <dgm:pt modelId="{CAD6F618-A899-4499-BAB2-AC438AF6E858}" type="pres">
      <dgm:prSet presAssocID="{C422E564-FFF1-4192-97E3-A89182B70380}" presName="spNode" presStyleCnt="0"/>
      <dgm:spPr/>
    </dgm:pt>
    <dgm:pt modelId="{FD746040-0BEE-46CA-9ACF-B8D08C560955}" type="pres">
      <dgm:prSet presAssocID="{BFCF4E70-4063-4708-BAC8-ACD33E5E69C8}" presName="sibTrans" presStyleLbl="sibTrans1D1" presStyleIdx="2" presStyleCnt="4"/>
      <dgm:spPr/>
    </dgm:pt>
    <dgm:pt modelId="{C4AFC9EF-1B57-4CD5-8AB3-0F198DA9B3C7}" type="pres">
      <dgm:prSet presAssocID="{A9A3126E-466B-4390-9C9F-05C30EA556BD}" presName="node" presStyleLbl="node1" presStyleIdx="3" presStyleCnt="4">
        <dgm:presLayoutVars>
          <dgm:bulletEnabled val="1"/>
        </dgm:presLayoutVars>
      </dgm:prSet>
      <dgm:spPr/>
    </dgm:pt>
    <dgm:pt modelId="{5E5E45D7-B9B3-4C12-A20C-D6C21D01EAC0}" type="pres">
      <dgm:prSet presAssocID="{A9A3126E-466B-4390-9C9F-05C30EA556BD}" presName="spNode" presStyleCnt="0"/>
      <dgm:spPr/>
    </dgm:pt>
    <dgm:pt modelId="{DBB4E427-0647-4607-A2FF-DD445E571BF4}" type="pres">
      <dgm:prSet presAssocID="{078C40BF-2572-453E-B708-B2B69647B7EA}" presName="sibTrans" presStyleLbl="sibTrans1D1" presStyleIdx="3" presStyleCnt="4"/>
      <dgm:spPr/>
    </dgm:pt>
  </dgm:ptLst>
  <dgm:cxnLst>
    <dgm:cxn modelId="{0350B601-CFB0-4235-B85A-3FFD24877F90}" type="presOf" srcId="{B3B8A761-6F3D-434A-B496-2C57F631403D}" destId="{B4A258F3-769A-4202-A7DF-2B1E412AD4C1}" srcOrd="0" destOrd="0" presId="urn:microsoft.com/office/officeart/2005/8/layout/cycle6"/>
    <dgm:cxn modelId="{51CE3608-EBD2-4374-9B36-D79C4F6270C5}" srcId="{A75A9050-7E68-49A5-9A46-4B3C783B3E72}" destId="{C422E564-FFF1-4192-97E3-A89182B70380}" srcOrd="2" destOrd="0" parTransId="{FDE3FBF2-28DA-4B4F-ADA7-7BA34EE3982F}" sibTransId="{BFCF4E70-4063-4708-BAC8-ACD33E5E69C8}"/>
    <dgm:cxn modelId="{3DBCAF0D-7D9F-4EE3-AAE3-56DA33AFDB9D}" srcId="{A75A9050-7E68-49A5-9A46-4B3C783B3E72}" destId="{A59A48E5-7BF8-4AC2-B421-A6AE53576F0D}" srcOrd="0" destOrd="0" parTransId="{48EB9C5C-A4A7-4CB7-80E1-C5AD850C627F}" sibTransId="{799B96F9-6A1C-4657-8BBB-48A9A3FE8EE5}"/>
    <dgm:cxn modelId="{80DD6B20-A006-43F1-A24A-AACCCE221ED8}" type="presOf" srcId="{BFCF4E70-4063-4708-BAC8-ACD33E5E69C8}" destId="{FD746040-0BEE-46CA-9ACF-B8D08C560955}" srcOrd="0" destOrd="0" presId="urn:microsoft.com/office/officeart/2005/8/layout/cycle6"/>
    <dgm:cxn modelId="{74854033-FA0F-49EA-8B22-57AF95F89C96}" type="presOf" srcId="{A75A9050-7E68-49A5-9A46-4B3C783B3E72}" destId="{0C27E434-0E5B-436E-98C1-5136A97392CA}" srcOrd="0" destOrd="0" presId="urn:microsoft.com/office/officeart/2005/8/layout/cycle6"/>
    <dgm:cxn modelId="{E24E7D3A-C583-45E9-8ABA-2771C62079A7}" type="presOf" srcId="{A9A3126E-466B-4390-9C9F-05C30EA556BD}" destId="{C4AFC9EF-1B57-4CD5-8AB3-0F198DA9B3C7}" srcOrd="0" destOrd="0" presId="urn:microsoft.com/office/officeart/2005/8/layout/cycle6"/>
    <dgm:cxn modelId="{BD3A6A42-CA89-492C-B2E7-1EC168FBD1DC}" type="presOf" srcId="{078C40BF-2572-453E-B708-B2B69647B7EA}" destId="{DBB4E427-0647-4607-A2FF-DD445E571BF4}" srcOrd="0" destOrd="0" presId="urn:microsoft.com/office/officeart/2005/8/layout/cycle6"/>
    <dgm:cxn modelId="{27AF0C73-6127-4F51-A411-DCD68AC21A79}" type="presOf" srcId="{C422E564-FFF1-4192-97E3-A89182B70380}" destId="{18B6AD06-8C9E-4B6E-8D56-A3BFA119C825}" srcOrd="0" destOrd="0" presId="urn:microsoft.com/office/officeart/2005/8/layout/cycle6"/>
    <dgm:cxn modelId="{BE565081-4E75-4850-96BF-65AEDC4BDA39}" srcId="{A75A9050-7E68-49A5-9A46-4B3C783B3E72}" destId="{6D6A1A5A-7D3E-48D8-BE3B-50136ED1B977}" srcOrd="1" destOrd="0" parTransId="{1B204FC7-A844-4909-992A-2BC5462205DE}" sibTransId="{B3B8A761-6F3D-434A-B496-2C57F631403D}"/>
    <dgm:cxn modelId="{7B170D8C-13AC-47B1-A1E5-A7D7F4FE57E9}" type="presOf" srcId="{6D6A1A5A-7D3E-48D8-BE3B-50136ED1B977}" destId="{E380E8B0-F3FD-4170-8858-73EAE5DBCA6D}" srcOrd="0" destOrd="0" presId="urn:microsoft.com/office/officeart/2005/8/layout/cycle6"/>
    <dgm:cxn modelId="{41AF1D8C-62ED-40CB-A2A2-FB4889F2D909}" srcId="{A75A9050-7E68-49A5-9A46-4B3C783B3E72}" destId="{A9A3126E-466B-4390-9C9F-05C30EA556BD}" srcOrd="3" destOrd="0" parTransId="{3EE54387-2C75-4AFB-A8C3-A889E8CE20F8}" sibTransId="{078C40BF-2572-453E-B708-B2B69647B7EA}"/>
    <dgm:cxn modelId="{FB2237CB-7167-4917-8EB0-17B2D76A68A5}" type="presOf" srcId="{799B96F9-6A1C-4657-8BBB-48A9A3FE8EE5}" destId="{243429BA-F0DE-487C-A281-1CD053AC41FF}" srcOrd="0" destOrd="0" presId="urn:microsoft.com/office/officeart/2005/8/layout/cycle6"/>
    <dgm:cxn modelId="{BA24B5E2-672B-4A5D-B1FD-8569F697A5AB}" type="presOf" srcId="{A59A48E5-7BF8-4AC2-B421-A6AE53576F0D}" destId="{95B850E5-58B0-4D89-8EE5-02DE5C8E96A3}" srcOrd="0" destOrd="0" presId="urn:microsoft.com/office/officeart/2005/8/layout/cycle6"/>
    <dgm:cxn modelId="{4129A9A0-86BE-41DE-B630-885FF76F8D39}" type="presParOf" srcId="{0C27E434-0E5B-436E-98C1-5136A97392CA}" destId="{95B850E5-58B0-4D89-8EE5-02DE5C8E96A3}" srcOrd="0" destOrd="0" presId="urn:microsoft.com/office/officeart/2005/8/layout/cycle6"/>
    <dgm:cxn modelId="{75A25593-CB2A-4EE0-9020-83CE709A88A0}" type="presParOf" srcId="{0C27E434-0E5B-436E-98C1-5136A97392CA}" destId="{B6BA7FF3-46B3-4538-A700-29AE5807B6F7}" srcOrd="1" destOrd="0" presId="urn:microsoft.com/office/officeart/2005/8/layout/cycle6"/>
    <dgm:cxn modelId="{A9C757CF-4922-4998-9FA2-4312A5899BA4}" type="presParOf" srcId="{0C27E434-0E5B-436E-98C1-5136A97392CA}" destId="{243429BA-F0DE-487C-A281-1CD053AC41FF}" srcOrd="2" destOrd="0" presId="urn:microsoft.com/office/officeart/2005/8/layout/cycle6"/>
    <dgm:cxn modelId="{5217DF0C-3B42-4076-BC20-3E3600171C90}" type="presParOf" srcId="{0C27E434-0E5B-436E-98C1-5136A97392CA}" destId="{E380E8B0-F3FD-4170-8858-73EAE5DBCA6D}" srcOrd="3" destOrd="0" presId="urn:microsoft.com/office/officeart/2005/8/layout/cycle6"/>
    <dgm:cxn modelId="{3BB65F04-4476-4DBE-A073-4D7E1D728CBB}" type="presParOf" srcId="{0C27E434-0E5B-436E-98C1-5136A97392CA}" destId="{10BC1E89-E11E-4F5D-84F8-80448F5C3C45}" srcOrd="4" destOrd="0" presId="urn:microsoft.com/office/officeart/2005/8/layout/cycle6"/>
    <dgm:cxn modelId="{610BF088-B8D6-40E1-AC99-26D3EDD645A9}" type="presParOf" srcId="{0C27E434-0E5B-436E-98C1-5136A97392CA}" destId="{B4A258F3-769A-4202-A7DF-2B1E412AD4C1}" srcOrd="5" destOrd="0" presId="urn:microsoft.com/office/officeart/2005/8/layout/cycle6"/>
    <dgm:cxn modelId="{4846121A-1D34-49EB-A092-E91D7C7019E8}" type="presParOf" srcId="{0C27E434-0E5B-436E-98C1-5136A97392CA}" destId="{18B6AD06-8C9E-4B6E-8D56-A3BFA119C825}" srcOrd="6" destOrd="0" presId="urn:microsoft.com/office/officeart/2005/8/layout/cycle6"/>
    <dgm:cxn modelId="{3C67F08C-3183-488D-A09E-5A18C0D60CDC}" type="presParOf" srcId="{0C27E434-0E5B-436E-98C1-5136A97392CA}" destId="{CAD6F618-A899-4499-BAB2-AC438AF6E858}" srcOrd="7" destOrd="0" presId="urn:microsoft.com/office/officeart/2005/8/layout/cycle6"/>
    <dgm:cxn modelId="{07EEF978-E3E8-4201-9888-77C1FFD1C522}" type="presParOf" srcId="{0C27E434-0E5B-436E-98C1-5136A97392CA}" destId="{FD746040-0BEE-46CA-9ACF-B8D08C560955}" srcOrd="8" destOrd="0" presId="urn:microsoft.com/office/officeart/2005/8/layout/cycle6"/>
    <dgm:cxn modelId="{DF3A8884-A248-4C98-B51B-1F6CBF4EF45D}" type="presParOf" srcId="{0C27E434-0E5B-436E-98C1-5136A97392CA}" destId="{C4AFC9EF-1B57-4CD5-8AB3-0F198DA9B3C7}" srcOrd="9" destOrd="0" presId="urn:microsoft.com/office/officeart/2005/8/layout/cycle6"/>
    <dgm:cxn modelId="{AB1ABFCA-0BC1-4360-ADC6-28004F2CB615}" type="presParOf" srcId="{0C27E434-0E5B-436E-98C1-5136A97392CA}" destId="{5E5E45D7-B9B3-4C12-A20C-D6C21D01EAC0}" srcOrd="10" destOrd="0" presId="urn:microsoft.com/office/officeart/2005/8/layout/cycle6"/>
    <dgm:cxn modelId="{BCF16415-9870-4793-BACA-C599E349AF2C}" type="presParOf" srcId="{0C27E434-0E5B-436E-98C1-5136A97392CA}" destId="{DBB4E427-0647-4607-A2FF-DD445E571BF4}" srcOrd="11"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C41206-9C5B-450B-8675-1932FCEF8D8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6C373B45-475C-40E4-9E3A-72819851F00C}">
      <dgm:prSet phldrT="[Text]"/>
      <dgm:spPr/>
      <dgm:t>
        <a:bodyPr/>
        <a:lstStyle/>
        <a:p>
          <a:pPr>
            <a:buNone/>
          </a:pPr>
          <a:r>
            <a:rPr lang="el" b="1" dirty="0"/>
            <a:t>Διαφάνεια </a:t>
          </a:r>
          <a:r>
            <a:rPr lang="el" dirty="0"/>
            <a:t>– Να είστε ανοιχτοί σχετικά με τις αποφάσεις και τους στόχους σας.</a:t>
          </a:r>
        </a:p>
      </dgm:t>
    </dgm:pt>
    <dgm:pt modelId="{C4D1955D-C398-4282-9F48-DD50C75C9F0B}" type="parTrans" cxnId="{DF1E5DD4-FE92-473F-B3D2-1A3716DAC767}">
      <dgm:prSet/>
      <dgm:spPr/>
      <dgm:t>
        <a:bodyPr/>
        <a:lstStyle/>
        <a:p>
          <a:endParaRPr lang="en-GB"/>
        </a:p>
      </dgm:t>
    </dgm:pt>
    <dgm:pt modelId="{20142DF9-74BB-4DD9-AA6A-EEA636BEEC86}" type="sibTrans" cxnId="{DF1E5DD4-FE92-473F-B3D2-1A3716DAC767}">
      <dgm:prSet/>
      <dgm:spPr/>
      <dgm:t>
        <a:bodyPr/>
        <a:lstStyle/>
        <a:p>
          <a:endParaRPr lang="en-GB"/>
        </a:p>
      </dgm:t>
    </dgm:pt>
    <dgm:pt modelId="{41E87CC5-3985-4D56-AE25-16A85BE33CA7}">
      <dgm:prSet/>
      <dgm:spPr/>
      <dgm:t>
        <a:bodyPr/>
        <a:lstStyle/>
        <a:p>
          <a:pPr>
            <a:buNone/>
          </a:pPr>
          <a:r>
            <a:rPr lang="el" b="1"/>
            <a:t>Ανταπόκριση </a:t>
          </a:r>
          <a:r>
            <a:rPr lang="el"/>
            <a:t>– Ακούστε ενεργά και προσαρμοστείτε ανάλογα.</a:t>
          </a:r>
        </a:p>
      </dgm:t>
    </dgm:pt>
    <dgm:pt modelId="{153C746F-DD16-4182-AE15-527B709C4528}" type="parTrans" cxnId="{57FA9415-7A76-4B8F-8D28-426771A27416}">
      <dgm:prSet/>
      <dgm:spPr/>
      <dgm:t>
        <a:bodyPr/>
        <a:lstStyle/>
        <a:p>
          <a:endParaRPr lang="en-GB"/>
        </a:p>
      </dgm:t>
    </dgm:pt>
    <dgm:pt modelId="{61195D80-1338-4555-8B3B-6D66EF23BC02}" type="sibTrans" cxnId="{57FA9415-7A76-4B8F-8D28-426771A27416}">
      <dgm:prSet/>
      <dgm:spPr/>
      <dgm:t>
        <a:bodyPr/>
        <a:lstStyle/>
        <a:p>
          <a:endParaRPr lang="en-GB"/>
        </a:p>
      </dgm:t>
    </dgm:pt>
    <dgm:pt modelId="{6E5A5C39-982A-4160-A7F4-AF8FFF7613C1}">
      <dgm:prSet/>
      <dgm:spPr/>
      <dgm:t>
        <a:bodyPr/>
        <a:lstStyle/>
        <a:p>
          <a:pPr>
            <a:buNone/>
          </a:pPr>
          <a:r>
            <a:rPr lang="el" b="1"/>
            <a:t>Βιωσιμότητα </a:t>
          </a:r>
          <a:r>
            <a:rPr lang="el"/>
            <a:t>– Δημιουργία μακροπρόθεσμων σχέσεων και αποτελεσμάτων.</a:t>
          </a:r>
        </a:p>
      </dgm:t>
    </dgm:pt>
    <dgm:pt modelId="{9D24238D-065C-4C42-840B-DAB255E2BE9A}" type="parTrans" cxnId="{0521E015-833C-4573-B180-1DBB936759E1}">
      <dgm:prSet/>
      <dgm:spPr/>
      <dgm:t>
        <a:bodyPr/>
        <a:lstStyle/>
        <a:p>
          <a:endParaRPr lang="en-GB"/>
        </a:p>
      </dgm:t>
    </dgm:pt>
    <dgm:pt modelId="{15F640CD-F086-4798-B9E0-030A4E9F8E93}" type="sibTrans" cxnId="{0521E015-833C-4573-B180-1DBB936759E1}">
      <dgm:prSet/>
      <dgm:spPr/>
      <dgm:t>
        <a:bodyPr/>
        <a:lstStyle/>
        <a:p>
          <a:endParaRPr lang="en-GB"/>
        </a:p>
      </dgm:t>
    </dgm:pt>
    <dgm:pt modelId="{0FD14018-9286-4330-96B5-92C05E2FBAA3}">
      <dgm:prSet/>
      <dgm:spPr/>
      <dgm:t>
        <a:bodyPr/>
        <a:lstStyle/>
        <a:p>
          <a:r>
            <a:rPr lang="el" b="1"/>
            <a:t>Ισότητα </a:t>
          </a:r>
          <a:r>
            <a:rPr lang="el"/>
            <a:t>– Διασφαλίστε ότι όλες οι φωνές ακούγονται, ειδικά οι περιθωριοποιημένοι.</a:t>
          </a:r>
        </a:p>
      </dgm:t>
    </dgm:pt>
    <dgm:pt modelId="{E3BCD67F-3B06-4DF4-8014-FD7E5D1A9F57}" type="parTrans" cxnId="{8BA2CB51-9815-4406-A56D-61B8B835E27F}">
      <dgm:prSet/>
      <dgm:spPr/>
      <dgm:t>
        <a:bodyPr/>
        <a:lstStyle/>
        <a:p>
          <a:endParaRPr lang="en-GB"/>
        </a:p>
      </dgm:t>
    </dgm:pt>
    <dgm:pt modelId="{A9F234F0-24BC-42A9-B5F6-433C9E1F3317}" type="sibTrans" cxnId="{8BA2CB51-9815-4406-A56D-61B8B835E27F}">
      <dgm:prSet/>
      <dgm:spPr/>
      <dgm:t>
        <a:bodyPr/>
        <a:lstStyle/>
        <a:p>
          <a:endParaRPr lang="en-GB"/>
        </a:p>
      </dgm:t>
    </dgm:pt>
    <dgm:pt modelId="{96EA2078-7ABF-434D-848C-3A45EA24F01C}" type="pres">
      <dgm:prSet presAssocID="{16C41206-9C5B-450B-8675-1932FCEF8D88}" presName="Name0" presStyleCnt="0">
        <dgm:presLayoutVars>
          <dgm:chMax val="7"/>
          <dgm:chPref val="7"/>
          <dgm:dir/>
        </dgm:presLayoutVars>
      </dgm:prSet>
      <dgm:spPr/>
    </dgm:pt>
    <dgm:pt modelId="{F32A8817-9580-495C-B845-97E55F32414F}" type="pres">
      <dgm:prSet presAssocID="{16C41206-9C5B-450B-8675-1932FCEF8D88}" presName="Name1" presStyleCnt="0"/>
      <dgm:spPr/>
    </dgm:pt>
    <dgm:pt modelId="{E115128F-F88C-4823-9BDD-FF6DA9BB176E}" type="pres">
      <dgm:prSet presAssocID="{16C41206-9C5B-450B-8675-1932FCEF8D88}" presName="cycle" presStyleCnt="0"/>
      <dgm:spPr/>
    </dgm:pt>
    <dgm:pt modelId="{DEEDB406-9979-432B-A8C0-9AE49CE82720}" type="pres">
      <dgm:prSet presAssocID="{16C41206-9C5B-450B-8675-1932FCEF8D88}" presName="srcNode" presStyleLbl="node1" presStyleIdx="0" presStyleCnt="4"/>
      <dgm:spPr/>
    </dgm:pt>
    <dgm:pt modelId="{B8721920-301D-4E74-8FC1-07828F0031F1}" type="pres">
      <dgm:prSet presAssocID="{16C41206-9C5B-450B-8675-1932FCEF8D88}" presName="conn" presStyleLbl="parChTrans1D2" presStyleIdx="0" presStyleCnt="1"/>
      <dgm:spPr/>
    </dgm:pt>
    <dgm:pt modelId="{EE825599-B6E5-4524-BAE8-A5CEFC29680A}" type="pres">
      <dgm:prSet presAssocID="{16C41206-9C5B-450B-8675-1932FCEF8D88}" presName="extraNode" presStyleLbl="node1" presStyleIdx="0" presStyleCnt="4"/>
      <dgm:spPr/>
    </dgm:pt>
    <dgm:pt modelId="{893D439B-2877-45A2-AB78-835EC56F3A22}" type="pres">
      <dgm:prSet presAssocID="{16C41206-9C5B-450B-8675-1932FCEF8D88}" presName="dstNode" presStyleLbl="node1" presStyleIdx="0" presStyleCnt="4"/>
      <dgm:spPr/>
    </dgm:pt>
    <dgm:pt modelId="{C127DFDD-2F82-4D63-A4C8-BF7D3AFCEFA9}" type="pres">
      <dgm:prSet presAssocID="{6C373B45-475C-40E4-9E3A-72819851F00C}" presName="text_1" presStyleLbl="node1" presStyleIdx="0" presStyleCnt="4">
        <dgm:presLayoutVars>
          <dgm:bulletEnabled val="1"/>
        </dgm:presLayoutVars>
      </dgm:prSet>
      <dgm:spPr/>
    </dgm:pt>
    <dgm:pt modelId="{85F2E0E2-3FE1-402D-B132-03A06A39000C}" type="pres">
      <dgm:prSet presAssocID="{6C373B45-475C-40E4-9E3A-72819851F00C}" presName="accent_1" presStyleCnt="0"/>
      <dgm:spPr/>
    </dgm:pt>
    <dgm:pt modelId="{FB8B6485-EC47-420B-AFCC-E4724D45D8B0}" type="pres">
      <dgm:prSet presAssocID="{6C373B45-475C-40E4-9E3A-72819851F00C}" presName="accentRepeatNode" presStyleLbl="solidFgAcc1" presStyleIdx="0" presStyleCnt="4"/>
      <dgm:spPr/>
    </dgm:pt>
    <dgm:pt modelId="{C9A2C5FB-131A-4ECC-A63F-364021B7C4FB}" type="pres">
      <dgm:prSet presAssocID="{41E87CC5-3985-4D56-AE25-16A85BE33CA7}" presName="text_2" presStyleLbl="node1" presStyleIdx="1" presStyleCnt="4">
        <dgm:presLayoutVars>
          <dgm:bulletEnabled val="1"/>
        </dgm:presLayoutVars>
      </dgm:prSet>
      <dgm:spPr/>
    </dgm:pt>
    <dgm:pt modelId="{A616B1F2-44F4-4B7D-9BF6-D80793D91C6C}" type="pres">
      <dgm:prSet presAssocID="{41E87CC5-3985-4D56-AE25-16A85BE33CA7}" presName="accent_2" presStyleCnt="0"/>
      <dgm:spPr/>
    </dgm:pt>
    <dgm:pt modelId="{5C28B8D4-39D0-4F3A-84E8-72E7AA5BEFBD}" type="pres">
      <dgm:prSet presAssocID="{41E87CC5-3985-4D56-AE25-16A85BE33CA7}" presName="accentRepeatNode" presStyleLbl="solidFgAcc1" presStyleIdx="1" presStyleCnt="4"/>
      <dgm:spPr/>
    </dgm:pt>
    <dgm:pt modelId="{E0515EFF-C2F0-446D-B46E-709C0C3ECCD7}" type="pres">
      <dgm:prSet presAssocID="{6E5A5C39-982A-4160-A7F4-AF8FFF7613C1}" presName="text_3" presStyleLbl="node1" presStyleIdx="2" presStyleCnt="4">
        <dgm:presLayoutVars>
          <dgm:bulletEnabled val="1"/>
        </dgm:presLayoutVars>
      </dgm:prSet>
      <dgm:spPr/>
    </dgm:pt>
    <dgm:pt modelId="{F920707C-7ED2-459D-807D-8C9FCABD0AD2}" type="pres">
      <dgm:prSet presAssocID="{6E5A5C39-982A-4160-A7F4-AF8FFF7613C1}" presName="accent_3" presStyleCnt="0"/>
      <dgm:spPr/>
    </dgm:pt>
    <dgm:pt modelId="{012058DD-63A7-4E02-A4D1-41825E7BFBA4}" type="pres">
      <dgm:prSet presAssocID="{6E5A5C39-982A-4160-A7F4-AF8FFF7613C1}" presName="accentRepeatNode" presStyleLbl="solidFgAcc1" presStyleIdx="2" presStyleCnt="4"/>
      <dgm:spPr/>
    </dgm:pt>
    <dgm:pt modelId="{97BA14F3-DBE9-4DCE-9CA5-20010A5FA58F}" type="pres">
      <dgm:prSet presAssocID="{0FD14018-9286-4330-96B5-92C05E2FBAA3}" presName="text_4" presStyleLbl="node1" presStyleIdx="3" presStyleCnt="4">
        <dgm:presLayoutVars>
          <dgm:bulletEnabled val="1"/>
        </dgm:presLayoutVars>
      </dgm:prSet>
      <dgm:spPr/>
    </dgm:pt>
    <dgm:pt modelId="{61704DD5-E814-4BFB-92B4-DF60C0ADBDD8}" type="pres">
      <dgm:prSet presAssocID="{0FD14018-9286-4330-96B5-92C05E2FBAA3}" presName="accent_4" presStyleCnt="0"/>
      <dgm:spPr/>
    </dgm:pt>
    <dgm:pt modelId="{B3A54D6B-67F4-47A7-BC44-2AA1D177F98C}" type="pres">
      <dgm:prSet presAssocID="{0FD14018-9286-4330-96B5-92C05E2FBAA3}" presName="accentRepeatNode" presStyleLbl="solidFgAcc1" presStyleIdx="3" presStyleCnt="4"/>
      <dgm:spPr/>
    </dgm:pt>
  </dgm:ptLst>
  <dgm:cxnLst>
    <dgm:cxn modelId="{57FA9415-7A76-4B8F-8D28-426771A27416}" srcId="{16C41206-9C5B-450B-8675-1932FCEF8D88}" destId="{41E87CC5-3985-4D56-AE25-16A85BE33CA7}" srcOrd="1" destOrd="0" parTransId="{153C746F-DD16-4182-AE15-527B709C4528}" sibTransId="{61195D80-1338-4555-8B3B-6D66EF23BC02}"/>
    <dgm:cxn modelId="{0521E015-833C-4573-B180-1DBB936759E1}" srcId="{16C41206-9C5B-450B-8675-1932FCEF8D88}" destId="{6E5A5C39-982A-4160-A7F4-AF8FFF7613C1}" srcOrd="2" destOrd="0" parTransId="{9D24238D-065C-4C42-840B-DAB255E2BE9A}" sibTransId="{15F640CD-F086-4798-B9E0-030A4E9F8E93}"/>
    <dgm:cxn modelId="{2792CC33-7D5C-4FDE-A3D4-0717C9354CE5}" type="presOf" srcId="{41E87CC5-3985-4D56-AE25-16A85BE33CA7}" destId="{C9A2C5FB-131A-4ECC-A63F-364021B7C4FB}" srcOrd="0" destOrd="0" presId="urn:microsoft.com/office/officeart/2008/layout/VerticalCurvedList"/>
    <dgm:cxn modelId="{BB69DC3C-DD71-4C9D-B10F-5493129F2014}" type="presOf" srcId="{6C373B45-475C-40E4-9E3A-72819851F00C}" destId="{C127DFDD-2F82-4D63-A4C8-BF7D3AFCEFA9}" srcOrd="0" destOrd="0" presId="urn:microsoft.com/office/officeart/2008/layout/VerticalCurvedList"/>
    <dgm:cxn modelId="{1C51E15B-392D-47C2-B91E-A0416045A04F}" type="presOf" srcId="{0FD14018-9286-4330-96B5-92C05E2FBAA3}" destId="{97BA14F3-DBE9-4DCE-9CA5-20010A5FA58F}" srcOrd="0" destOrd="0" presId="urn:microsoft.com/office/officeart/2008/layout/VerticalCurvedList"/>
    <dgm:cxn modelId="{8BA2CB51-9815-4406-A56D-61B8B835E27F}" srcId="{16C41206-9C5B-450B-8675-1932FCEF8D88}" destId="{0FD14018-9286-4330-96B5-92C05E2FBAA3}" srcOrd="3" destOrd="0" parTransId="{E3BCD67F-3B06-4DF4-8014-FD7E5D1A9F57}" sibTransId="{A9F234F0-24BC-42A9-B5F6-433C9E1F3317}"/>
    <dgm:cxn modelId="{4E80A27A-6F58-424B-BCEE-0F61CCB83362}" type="presOf" srcId="{6E5A5C39-982A-4160-A7F4-AF8FFF7613C1}" destId="{E0515EFF-C2F0-446D-B46E-709C0C3ECCD7}" srcOrd="0" destOrd="0" presId="urn:microsoft.com/office/officeart/2008/layout/VerticalCurvedList"/>
    <dgm:cxn modelId="{310E9E8F-FD37-43C3-BA18-18D091F98861}" type="presOf" srcId="{16C41206-9C5B-450B-8675-1932FCEF8D88}" destId="{96EA2078-7ABF-434D-848C-3A45EA24F01C}" srcOrd="0" destOrd="0" presId="urn:microsoft.com/office/officeart/2008/layout/VerticalCurvedList"/>
    <dgm:cxn modelId="{5D04DAC4-33DC-4B0D-AB55-1E153B6A2538}" type="presOf" srcId="{20142DF9-74BB-4DD9-AA6A-EEA636BEEC86}" destId="{B8721920-301D-4E74-8FC1-07828F0031F1}" srcOrd="0" destOrd="0" presId="urn:microsoft.com/office/officeart/2008/layout/VerticalCurvedList"/>
    <dgm:cxn modelId="{DF1E5DD4-FE92-473F-B3D2-1A3716DAC767}" srcId="{16C41206-9C5B-450B-8675-1932FCEF8D88}" destId="{6C373B45-475C-40E4-9E3A-72819851F00C}" srcOrd="0" destOrd="0" parTransId="{C4D1955D-C398-4282-9F48-DD50C75C9F0B}" sibTransId="{20142DF9-74BB-4DD9-AA6A-EEA636BEEC86}"/>
    <dgm:cxn modelId="{6A3AEA84-3FF3-4051-947D-BFDB65DE3472}" type="presParOf" srcId="{96EA2078-7ABF-434D-848C-3A45EA24F01C}" destId="{F32A8817-9580-495C-B845-97E55F32414F}" srcOrd="0" destOrd="0" presId="urn:microsoft.com/office/officeart/2008/layout/VerticalCurvedList"/>
    <dgm:cxn modelId="{49EE20B5-0C4A-45DD-BAAC-3ED14A1663D0}" type="presParOf" srcId="{F32A8817-9580-495C-B845-97E55F32414F}" destId="{E115128F-F88C-4823-9BDD-FF6DA9BB176E}" srcOrd="0" destOrd="0" presId="urn:microsoft.com/office/officeart/2008/layout/VerticalCurvedList"/>
    <dgm:cxn modelId="{09E85CB1-C646-43DB-B576-6F06F21306D0}" type="presParOf" srcId="{E115128F-F88C-4823-9BDD-FF6DA9BB176E}" destId="{DEEDB406-9979-432B-A8C0-9AE49CE82720}" srcOrd="0" destOrd="0" presId="urn:microsoft.com/office/officeart/2008/layout/VerticalCurvedList"/>
    <dgm:cxn modelId="{89D91DBF-A745-461B-B13D-471BE3B01AEB}" type="presParOf" srcId="{E115128F-F88C-4823-9BDD-FF6DA9BB176E}" destId="{B8721920-301D-4E74-8FC1-07828F0031F1}" srcOrd="1" destOrd="0" presId="urn:microsoft.com/office/officeart/2008/layout/VerticalCurvedList"/>
    <dgm:cxn modelId="{46F51CB1-3D19-4B0F-921F-F7AA4C4139EC}" type="presParOf" srcId="{E115128F-F88C-4823-9BDD-FF6DA9BB176E}" destId="{EE825599-B6E5-4524-BAE8-A5CEFC29680A}" srcOrd="2" destOrd="0" presId="urn:microsoft.com/office/officeart/2008/layout/VerticalCurvedList"/>
    <dgm:cxn modelId="{ABCF7FD7-D655-44A5-B3D7-BA8514463172}" type="presParOf" srcId="{E115128F-F88C-4823-9BDD-FF6DA9BB176E}" destId="{893D439B-2877-45A2-AB78-835EC56F3A22}" srcOrd="3" destOrd="0" presId="urn:microsoft.com/office/officeart/2008/layout/VerticalCurvedList"/>
    <dgm:cxn modelId="{DE040D77-77F8-4D6E-8099-F2ADFCE034E5}" type="presParOf" srcId="{F32A8817-9580-495C-B845-97E55F32414F}" destId="{C127DFDD-2F82-4D63-A4C8-BF7D3AFCEFA9}" srcOrd="1" destOrd="0" presId="urn:microsoft.com/office/officeart/2008/layout/VerticalCurvedList"/>
    <dgm:cxn modelId="{F10A7364-9D3E-4FDA-8F20-471852D00AE8}" type="presParOf" srcId="{F32A8817-9580-495C-B845-97E55F32414F}" destId="{85F2E0E2-3FE1-402D-B132-03A06A39000C}" srcOrd="2" destOrd="0" presId="urn:microsoft.com/office/officeart/2008/layout/VerticalCurvedList"/>
    <dgm:cxn modelId="{66C421D4-1CF6-4ECE-8702-EBC1192F9927}" type="presParOf" srcId="{85F2E0E2-3FE1-402D-B132-03A06A39000C}" destId="{FB8B6485-EC47-420B-AFCC-E4724D45D8B0}" srcOrd="0" destOrd="0" presId="urn:microsoft.com/office/officeart/2008/layout/VerticalCurvedList"/>
    <dgm:cxn modelId="{DD7BA969-4E09-4853-892C-F42C1E60DD2F}" type="presParOf" srcId="{F32A8817-9580-495C-B845-97E55F32414F}" destId="{C9A2C5FB-131A-4ECC-A63F-364021B7C4FB}" srcOrd="3" destOrd="0" presId="urn:microsoft.com/office/officeart/2008/layout/VerticalCurvedList"/>
    <dgm:cxn modelId="{B9C9971E-077E-4DE3-83C7-45F3E3920A52}" type="presParOf" srcId="{F32A8817-9580-495C-B845-97E55F32414F}" destId="{A616B1F2-44F4-4B7D-9BF6-D80793D91C6C}" srcOrd="4" destOrd="0" presId="urn:microsoft.com/office/officeart/2008/layout/VerticalCurvedList"/>
    <dgm:cxn modelId="{5B8F5CCD-C789-4F97-AAE0-4DF268612964}" type="presParOf" srcId="{A616B1F2-44F4-4B7D-9BF6-D80793D91C6C}" destId="{5C28B8D4-39D0-4F3A-84E8-72E7AA5BEFBD}" srcOrd="0" destOrd="0" presId="urn:microsoft.com/office/officeart/2008/layout/VerticalCurvedList"/>
    <dgm:cxn modelId="{C385DC7E-2A7A-41F9-9A3B-D7E05335C970}" type="presParOf" srcId="{F32A8817-9580-495C-B845-97E55F32414F}" destId="{E0515EFF-C2F0-446D-B46E-709C0C3ECCD7}" srcOrd="5" destOrd="0" presId="urn:microsoft.com/office/officeart/2008/layout/VerticalCurvedList"/>
    <dgm:cxn modelId="{2C247420-1A8E-448C-8393-B3C461A61C95}" type="presParOf" srcId="{F32A8817-9580-495C-B845-97E55F32414F}" destId="{F920707C-7ED2-459D-807D-8C9FCABD0AD2}" srcOrd="6" destOrd="0" presId="urn:microsoft.com/office/officeart/2008/layout/VerticalCurvedList"/>
    <dgm:cxn modelId="{362362B4-0323-4359-B4F3-7D392B5A8C63}" type="presParOf" srcId="{F920707C-7ED2-459D-807D-8C9FCABD0AD2}" destId="{012058DD-63A7-4E02-A4D1-41825E7BFBA4}" srcOrd="0" destOrd="0" presId="urn:microsoft.com/office/officeart/2008/layout/VerticalCurvedList"/>
    <dgm:cxn modelId="{E3FAF4C7-6C2B-4A11-BE0C-5AFD920EF40A}" type="presParOf" srcId="{F32A8817-9580-495C-B845-97E55F32414F}" destId="{97BA14F3-DBE9-4DCE-9CA5-20010A5FA58F}" srcOrd="7" destOrd="0" presId="urn:microsoft.com/office/officeart/2008/layout/VerticalCurvedList"/>
    <dgm:cxn modelId="{3F63E1AE-A746-4F1F-8D2A-15438212CA88}" type="presParOf" srcId="{F32A8817-9580-495C-B845-97E55F32414F}" destId="{61704DD5-E814-4BFB-92B4-DF60C0ADBDD8}" srcOrd="8" destOrd="0" presId="urn:microsoft.com/office/officeart/2008/layout/VerticalCurvedList"/>
    <dgm:cxn modelId="{0D528695-A9DC-4753-9E77-F21143575CF7}" type="presParOf" srcId="{61704DD5-E814-4BFB-92B4-DF60C0ADBDD8}" destId="{B3A54D6B-67F4-47A7-BC44-2AA1D177F98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B67E4-E877-4399-A42F-306A2376F631}">
      <dsp:nvSpPr>
        <dsp:cNvPr id="0" name=""/>
        <dsp:cNvSpPr/>
      </dsp:nvSpPr>
      <dsp:spPr>
        <a:xfrm>
          <a:off x="2709333" y="0"/>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Font typeface="Arial" panose="020B0604020202020204" pitchFamily="34" charset="0"/>
            <a:buNone/>
          </a:pPr>
          <a:r>
            <a:rPr lang="el" sz="1200" b="1" kern="1200" dirty="0"/>
            <a:t>Συμμετοχή: </a:t>
          </a:r>
          <a:r>
            <a:rPr lang="el" sz="1200" kern="1200" dirty="0"/>
            <a:t>Όλοι συμμετέχουν στη διαμόρφωση λύσεων.</a:t>
          </a:r>
        </a:p>
      </dsp:txBody>
      <dsp:txXfrm>
        <a:off x="3386666" y="1354667"/>
        <a:ext cx="1354667" cy="1354666"/>
      </dsp:txXfrm>
    </dsp:sp>
    <dsp:sp modelId="{E7C88516-8E83-43D4-A48A-99B3E30F598A}">
      <dsp:nvSpPr>
        <dsp:cNvPr id="0" name=""/>
        <dsp:cNvSpPr/>
      </dsp:nvSpPr>
      <dsp:spPr>
        <a:xfrm>
          <a:off x="1354666"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Font typeface="Arial" panose="020B0604020202020204" pitchFamily="34" charset="0"/>
            <a:buNone/>
          </a:pPr>
          <a:r>
            <a:rPr lang="el" sz="1200" b="1" kern="1200"/>
            <a:t>Συνεργασία: </a:t>
          </a:r>
          <a:r>
            <a:rPr lang="el" sz="1200" kern="1200"/>
            <a:t>Συνεργασία σε διάφορους τομείς.</a:t>
          </a:r>
        </a:p>
      </dsp:txBody>
      <dsp:txXfrm>
        <a:off x="2031999" y="4064000"/>
        <a:ext cx="1354667" cy="1354666"/>
      </dsp:txXfrm>
    </dsp:sp>
    <dsp:sp modelId="{C3474039-4171-493E-9B0D-F0D4FC3CCA27}">
      <dsp:nvSpPr>
        <dsp:cNvPr id="0" name=""/>
        <dsp:cNvSpPr/>
      </dsp:nvSpPr>
      <dsp:spPr>
        <a:xfrm rot="10800000">
          <a:off x="2709333"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Font typeface="Arial" panose="020B0604020202020204" pitchFamily="34" charset="0"/>
            <a:buNone/>
          </a:pPr>
          <a:r>
            <a:rPr lang="el" sz="1200" b="1" kern="1200"/>
            <a:t>Ενδυνάμωση: </a:t>
          </a:r>
          <a:r>
            <a:rPr lang="el" sz="1200" kern="1200"/>
            <a:t>Ανάπτυξη δεξιοτήτων και αυτοπεποίθησης σε τοπικό επίπεδο.</a:t>
          </a:r>
        </a:p>
      </dsp:txBody>
      <dsp:txXfrm rot="10800000">
        <a:off x="3386666" y="2709333"/>
        <a:ext cx="1354667" cy="1354666"/>
      </dsp:txXfrm>
    </dsp:sp>
    <dsp:sp modelId="{D7A885E2-8303-46AD-98DA-0647099201DF}">
      <dsp:nvSpPr>
        <dsp:cNvPr id="0" name=""/>
        <dsp:cNvSpPr/>
      </dsp:nvSpPr>
      <dsp:spPr>
        <a:xfrm>
          <a:off x="4064000"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Font typeface="Arial" panose="020B0604020202020204" pitchFamily="34" charset="0"/>
            <a:buNone/>
          </a:pPr>
          <a:r>
            <a:rPr lang="el" sz="1200" b="1" kern="1200"/>
            <a:t>Συμπερίληψη: </a:t>
          </a:r>
          <a:r>
            <a:rPr lang="el" sz="1200" kern="1200"/>
            <a:t>Ειδικά η ακρόαση των υποεκπροσωπούμενων ομάδων.</a:t>
          </a:r>
        </a:p>
      </dsp:txBody>
      <dsp:txXfrm>
        <a:off x="4741333" y="4064000"/>
        <a:ext cx="1354667" cy="13546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B850E5-58B0-4D89-8EE5-02DE5C8E96A3}">
      <dsp:nvSpPr>
        <dsp:cNvPr id="0" name=""/>
        <dsp:cNvSpPr/>
      </dsp:nvSpPr>
      <dsp:spPr>
        <a:xfrm>
          <a:off x="3095624" y="232"/>
          <a:ext cx="1936750" cy="12588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 sz="1500" b="1" kern="1200" dirty="0"/>
            <a:t>Ενδυνάμωση </a:t>
          </a:r>
          <a:r>
            <a:rPr lang="el" sz="1500" kern="1200" dirty="0"/>
            <a:t>– Οι άνθρωποι διαμορφώνουν το μέλλον στο οποίο ζουν.</a:t>
          </a:r>
        </a:p>
      </dsp:txBody>
      <dsp:txXfrm>
        <a:off x="3157078" y="61686"/>
        <a:ext cx="1813842" cy="1135979"/>
      </dsp:txXfrm>
    </dsp:sp>
    <dsp:sp modelId="{243429BA-F0DE-487C-A281-1CD053AC41FF}">
      <dsp:nvSpPr>
        <dsp:cNvPr id="0" name=""/>
        <dsp:cNvSpPr/>
      </dsp:nvSpPr>
      <dsp:spPr>
        <a:xfrm>
          <a:off x="1984342" y="629676"/>
          <a:ext cx="4159314" cy="4159314"/>
        </a:xfrm>
        <a:custGeom>
          <a:avLst/>
          <a:gdLst/>
          <a:ahLst/>
          <a:cxnLst/>
          <a:rect l="0" t="0" r="0" b="0"/>
          <a:pathLst>
            <a:path>
              <a:moveTo>
                <a:pt x="3061980" y="246622"/>
              </a:moveTo>
              <a:arcTo wR="2079657" hR="2079657" stAng="17891212" swAng="262561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80E8B0-F3FD-4170-8858-73EAE5DBCA6D}">
      <dsp:nvSpPr>
        <dsp:cNvPr id="0" name=""/>
        <dsp:cNvSpPr/>
      </dsp:nvSpPr>
      <dsp:spPr>
        <a:xfrm>
          <a:off x="5175282" y="2079889"/>
          <a:ext cx="1936750" cy="12588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 sz="1500" b="1" kern="1200"/>
            <a:t>Πρακτικές Λύσεις </a:t>
          </a:r>
          <a:r>
            <a:rPr lang="el" sz="1500" kern="1200"/>
            <a:t>– Οι ντόπιοι κατανοούν καλύτερα τις προκλήσεις τους.</a:t>
          </a:r>
        </a:p>
      </dsp:txBody>
      <dsp:txXfrm>
        <a:off x="5236736" y="2141343"/>
        <a:ext cx="1813842" cy="1135979"/>
      </dsp:txXfrm>
    </dsp:sp>
    <dsp:sp modelId="{B4A258F3-769A-4202-A7DF-2B1E412AD4C1}">
      <dsp:nvSpPr>
        <dsp:cNvPr id="0" name=""/>
        <dsp:cNvSpPr/>
      </dsp:nvSpPr>
      <dsp:spPr>
        <a:xfrm>
          <a:off x="1984342" y="629676"/>
          <a:ext cx="4159314" cy="4159314"/>
        </a:xfrm>
        <a:custGeom>
          <a:avLst/>
          <a:gdLst/>
          <a:ahLst/>
          <a:cxnLst/>
          <a:rect l="0" t="0" r="0" b="0"/>
          <a:pathLst>
            <a:path>
              <a:moveTo>
                <a:pt x="4056933" y="2724134"/>
              </a:moveTo>
              <a:arcTo wR="2079657" hR="2079657" stAng="1083178" swAng="262561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8B6AD06-8C9E-4B6E-8D56-A3BFA119C825}">
      <dsp:nvSpPr>
        <dsp:cNvPr id="0" name=""/>
        <dsp:cNvSpPr/>
      </dsp:nvSpPr>
      <dsp:spPr>
        <a:xfrm>
          <a:off x="3095625" y="4159546"/>
          <a:ext cx="1936750" cy="12588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 sz="1500" b="1" kern="1200"/>
            <a:t>Μακροπρόθεσμη Ιδιοκτησία </a:t>
          </a:r>
          <a:r>
            <a:rPr lang="el" sz="1500" kern="1200"/>
            <a:t>– Τα έργα διαρκούν όταν οι άνθρωποι νοιάζονται.</a:t>
          </a:r>
        </a:p>
      </dsp:txBody>
      <dsp:txXfrm>
        <a:off x="3157079" y="4221000"/>
        <a:ext cx="1813842" cy="1135979"/>
      </dsp:txXfrm>
    </dsp:sp>
    <dsp:sp modelId="{FD746040-0BEE-46CA-9ACF-B8D08C560955}">
      <dsp:nvSpPr>
        <dsp:cNvPr id="0" name=""/>
        <dsp:cNvSpPr/>
      </dsp:nvSpPr>
      <dsp:spPr>
        <a:xfrm>
          <a:off x="1984342" y="629676"/>
          <a:ext cx="4159314" cy="4159314"/>
        </a:xfrm>
        <a:custGeom>
          <a:avLst/>
          <a:gdLst/>
          <a:ahLst/>
          <a:cxnLst/>
          <a:rect l="0" t="0" r="0" b="0"/>
          <a:pathLst>
            <a:path>
              <a:moveTo>
                <a:pt x="1097333" y="3912691"/>
              </a:moveTo>
              <a:arcTo wR="2079657" hR="2079657" stAng="7091212" swAng="262561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4AFC9EF-1B57-4CD5-8AB3-0F198DA9B3C7}">
      <dsp:nvSpPr>
        <dsp:cNvPr id="0" name=""/>
        <dsp:cNvSpPr/>
      </dsp:nvSpPr>
      <dsp:spPr>
        <a:xfrm>
          <a:off x="1015967" y="2079889"/>
          <a:ext cx="1936750" cy="12588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 sz="1500" b="1" kern="1200"/>
            <a:t>Οικοδόμηση εμπιστοσύνης </a:t>
          </a:r>
          <a:r>
            <a:rPr lang="el" sz="1500" kern="1200"/>
            <a:t>– Η συμμετοχή ενισχύει τους δεσμούς της κοινότητας.</a:t>
          </a:r>
        </a:p>
      </dsp:txBody>
      <dsp:txXfrm>
        <a:off x="1077421" y="2141343"/>
        <a:ext cx="1813842" cy="1135979"/>
      </dsp:txXfrm>
    </dsp:sp>
    <dsp:sp modelId="{DBB4E427-0647-4607-A2FF-DD445E571BF4}">
      <dsp:nvSpPr>
        <dsp:cNvPr id="0" name=""/>
        <dsp:cNvSpPr/>
      </dsp:nvSpPr>
      <dsp:spPr>
        <a:xfrm>
          <a:off x="1984342" y="629676"/>
          <a:ext cx="4159314" cy="4159314"/>
        </a:xfrm>
        <a:custGeom>
          <a:avLst/>
          <a:gdLst/>
          <a:ahLst/>
          <a:cxnLst/>
          <a:rect l="0" t="0" r="0" b="0"/>
          <a:pathLst>
            <a:path>
              <a:moveTo>
                <a:pt x="102380" y="1435179"/>
              </a:moveTo>
              <a:arcTo wR="2079657" hR="2079657" stAng="11883178" swAng="262561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721920-301D-4E74-8FC1-07828F0031F1}">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27DFDD-2F82-4D63-A4C8-BF7D3AFCEFA9}">
      <dsp:nvSpPr>
        <dsp:cNvPr id="0" name=""/>
        <dsp:cNvSpPr/>
      </dsp:nvSpPr>
      <dsp:spPr>
        <a:xfrm>
          <a:off x="610504" y="416587"/>
          <a:ext cx="7440913"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66040" rIns="66040" bIns="66040" numCol="1" spcCol="1270" anchor="ctr" anchorCtr="0">
          <a:noAutofit/>
        </a:bodyPr>
        <a:lstStyle/>
        <a:p>
          <a:pPr marL="0" lvl="0" indent="0" algn="l" defTabSz="1155700">
            <a:lnSpc>
              <a:spcPct val="90000"/>
            </a:lnSpc>
            <a:spcBef>
              <a:spcPct val="0"/>
            </a:spcBef>
            <a:spcAft>
              <a:spcPct val="35000"/>
            </a:spcAft>
            <a:buNone/>
          </a:pPr>
          <a:r>
            <a:rPr lang="el" sz="2600" b="1" kern="1200" dirty="0"/>
            <a:t>Διαφάνεια </a:t>
          </a:r>
          <a:r>
            <a:rPr lang="el" sz="2600" kern="1200" dirty="0"/>
            <a:t>– Να είστε ανοιχτοί σχετικά με τις αποφάσεις και τους στόχους σας.</a:t>
          </a:r>
        </a:p>
      </dsp:txBody>
      <dsp:txXfrm>
        <a:off x="610504" y="416587"/>
        <a:ext cx="7440913" cy="833607"/>
      </dsp:txXfrm>
    </dsp:sp>
    <dsp:sp modelId="{FB8B6485-EC47-420B-AFCC-E4724D45D8B0}">
      <dsp:nvSpPr>
        <dsp:cNvPr id="0" name=""/>
        <dsp:cNvSpPr/>
      </dsp:nvSpPr>
      <dsp:spPr>
        <a:xfrm>
          <a:off x="89500" y="312386"/>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A2C5FB-131A-4ECC-A63F-364021B7C4FB}">
      <dsp:nvSpPr>
        <dsp:cNvPr id="0" name=""/>
        <dsp:cNvSpPr/>
      </dsp:nvSpPr>
      <dsp:spPr>
        <a:xfrm>
          <a:off x="1088431" y="1667215"/>
          <a:ext cx="6962986"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66040" rIns="66040" bIns="66040" numCol="1" spcCol="1270" anchor="ctr" anchorCtr="0">
          <a:noAutofit/>
        </a:bodyPr>
        <a:lstStyle/>
        <a:p>
          <a:pPr marL="0" lvl="0" indent="0" algn="l" defTabSz="1155700">
            <a:lnSpc>
              <a:spcPct val="90000"/>
            </a:lnSpc>
            <a:spcBef>
              <a:spcPct val="0"/>
            </a:spcBef>
            <a:spcAft>
              <a:spcPct val="35000"/>
            </a:spcAft>
            <a:buNone/>
          </a:pPr>
          <a:r>
            <a:rPr lang="el" sz="2600" b="1" kern="1200"/>
            <a:t>Ανταπόκριση </a:t>
          </a:r>
          <a:r>
            <a:rPr lang="el" sz="2600" kern="1200"/>
            <a:t>– Ακούστε ενεργά και προσαρμοστείτε ανάλογα.</a:t>
          </a:r>
        </a:p>
      </dsp:txBody>
      <dsp:txXfrm>
        <a:off x="1088431" y="1667215"/>
        <a:ext cx="6962986" cy="833607"/>
      </dsp:txXfrm>
    </dsp:sp>
    <dsp:sp modelId="{5C28B8D4-39D0-4F3A-84E8-72E7AA5BEFBD}">
      <dsp:nvSpPr>
        <dsp:cNvPr id="0" name=""/>
        <dsp:cNvSpPr/>
      </dsp:nvSpPr>
      <dsp:spPr>
        <a:xfrm>
          <a:off x="567426" y="1563014"/>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515EFF-C2F0-446D-B46E-709C0C3ECCD7}">
      <dsp:nvSpPr>
        <dsp:cNvPr id="0" name=""/>
        <dsp:cNvSpPr/>
      </dsp:nvSpPr>
      <dsp:spPr>
        <a:xfrm>
          <a:off x="1088431" y="2917843"/>
          <a:ext cx="6962986"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66040" rIns="66040" bIns="66040" numCol="1" spcCol="1270" anchor="ctr" anchorCtr="0">
          <a:noAutofit/>
        </a:bodyPr>
        <a:lstStyle/>
        <a:p>
          <a:pPr marL="0" lvl="0" indent="0" algn="l" defTabSz="1155700">
            <a:lnSpc>
              <a:spcPct val="90000"/>
            </a:lnSpc>
            <a:spcBef>
              <a:spcPct val="0"/>
            </a:spcBef>
            <a:spcAft>
              <a:spcPct val="35000"/>
            </a:spcAft>
            <a:buNone/>
          </a:pPr>
          <a:r>
            <a:rPr lang="el" sz="2600" b="1" kern="1200"/>
            <a:t>Βιωσιμότητα </a:t>
          </a:r>
          <a:r>
            <a:rPr lang="el" sz="2600" kern="1200"/>
            <a:t>– Δημιουργία μακροπρόθεσμων σχέσεων και αποτελεσμάτων.</a:t>
          </a:r>
        </a:p>
      </dsp:txBody>
      <dsp:txXfrm>
        <a:off x="1088431" y="2917843"/>
        <a:ext cx="6962986" cy="833607"/>
      </dsp:txXfrm>
    </dsp:sp>
    <dsp:sp modelId="{012058DD-63A7-4E02-A4D1-41825E7BFBA4}">
      <dsp:nvSpPr>
        <dsp:cNvPr id="0" name=""/>
        <dsp:cNvSpPr/>
      </dsp:nvSpPr>
      <dsp:spPr>
        <a:xfrm>
          <a:off x="567426" y="2813642"/>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BA14F3-DBE9-4DCE-9CA5-20010A5FA58F}">
      <dsp:nvSpPr>
        <dsp:cNvPr id="0" name=""/>
        <dsp:cNvSpPr/>
      </dsp:nvSpPr>
      <dsp:spPr>
        <a:xfrm>
          <a:off x="610504" y="4168472"/>
          <a:ext cx="7440913"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66040" rIns="66040" bIns="66040" numCol="1" spcCol="1270" anchor="ctr" anchorCtr="0">
          <a:noAutofit/>
        </a:bodyPr>
        <a:lstStyle/>
        <a:p>
          <a:pPr marL="0" lvl="0" indent="0" algn="l" defTabSz="1155700">
            <a:lnSpc>
              <a:spcPct val="90000"/>
            </a:lnSpc>
            <a:spcBef>
              <a:spcPct val="0"/>
            </a:spcBef>
            <a:spcAft>
              <a:spcPct val="35000"/>
            </a:spcAft>
            <a:buNone/>
          </a:pPr>
          <a:r>
            <a:rPr lang="el" sz="2600" b="1" kern="1200"/>
            <a:t>Ισότητα </a:t>
          </a:r>
          <a:r>
            <a:rPr lang="el" sz="2600" kern="1200"/>
            <a:t>– Διασφαλίστε ότι όλες οι φωνές ακούγονται, ειδικά οι περιθωριοποιημένοι.</a:t>
          </a:r>
        </a:p>
      </dsp:txBody>
      <dsp:txXfrm>
        <a:off x="610504" y="4168472"/>
        <a:ext cx="7440913" cy="833607"/>
      </dsp:txXfrm>
    </dsp:sp>
    <dsp:sp modelId="{B3A54D6B-67F4-47A7-BC44-2AA1D177F98C}">
      <dsp:nvSpPr>
        <dsp:cNvPr id="0" name=""/>
        <dsp:cNvSpPr/>
      </dsp:nvSpPr>
      <dsp:spPr>
        <a:xfrm>
          <a:off x="89500" y="4064271"/>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a:extLst>
            <a:ext uri="{FF2B5EF4-FFF2-40B4-BE49-F238E27FC236}">
              <a16:creationId xmlns:a16="http://schemas.microsoft.com/office/drawing/2014/main" id="{DC518CF5-16F1-B3F3-71EE-C0D05BC9C4E6}"/>
            </a:ext>
          </a:extLst>
        </p:cNvPr>
        <p:cNvGrpSpPr/>
        <p:nvPr/>
      </p:nvGrpSpPr>
      <p:grpSpPr>
        <a:xfrm>
          <a:off x="0" y="0"/>
          <a:ext cx="0" cy="0"/>
          <a:chOff x="0" y="0"/>
          <a:chExt cx="0" cy="0"/>
        </a:xfrm>
      </p:grpSpPr>
      <p:sp>
        <p:nvSpPr>
          <p:cNvPr id="136" name="Google Shape;136;g2d3f02dfa91_0_21:notes">
            <a:extLst>
              <a:ext uri="{FF2B5EF4-FFF2-40B4-BE49-F238E27FC236}">
                <a16:creationId xmlns:a16="http://schemas.microsoft.com/office/drawing/2014/main" id="{88174D9A-6A12-79A2-098B-FD38D0D2E080}"/>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a:extLst>
              <a:ext uri="{FF2B5EF4-FFF2-40B4-BE49-F238E27FC236}">
                <a16:creationId xmlns:a16="http://schemas.microsoft.com/office/drawing/2014/main" id="{73F68FE8-6031-0603-2FC1-18C1B33BE8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4161633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238418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25.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b="1" dirty="0"/>
              <a:t>Πώς να αυξήσετε τη συμμετοχή της κοινότητας</a:t>
            </a:r>
            <a:endParaRPr dirty="0"/>
          </a:p>
        </p:txBody>
      </p:sp>
      <p:pic>
        <p:nvPicPr>
          <p:cNvPr id="5" name="Εικόνα 11" descr="Εικόνα που περιέχει κείμενο, στιγμιότυπο οθόνης, κύκλος&#10;&#10;Περιγραφή που δημιουργήθηκε αυτόματα">
            <a:extLst>
              <a:ext uri="{FF2B5EF4-FFF2-40B4-BE49-F238E27FC236}">
                <a16:creationId xmlns:a16="http://schemas.microsoft.com/office/drawing/2014/main" id="{A97B1413-F61B-85B5-7709-E997D6EEDF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259" y="797440"/>
            <a:ext cx="9062114" cy="588982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Συμμετοχή της κοινότητας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4.2 Στρατηγικές συμμετοχής της Κοινότητας</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2" name="Picture 1">
            <a:extLst>
              <a:ext uri="{FF2B5EF4-FFF2-40B4-BE49-F238E27FC236}">
                <a16:creationId xmlns:a16="http://schemas.microsoft.com/office/drawing/2014/main" id="{10506D8E-80ED-5AB4-520B-AFB290D75274}"/>
              </a:ext>
            </a:extLst>
          </p:cNvPr>
          <p:cNvPicPr>
            <a:picLocks noChangeAspect="1"/>
          </p:cNvPicPr>
          <p:nvPr/>
        </p:nvPicPr>
        <p:blipFill>
          <a:blip r:embed="rId8"/>
          <a:stretch>
            <a:fillRect/>
          </a:stretch>
        </p:blipFill>
        <p:spPr>
          <a:xfrm>
            <a:off x="298196" y="3583830"/>
            <a:ext cx="7023201" cy="13778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Τι είναι η συμμετοχή στην κοινότητα;</a:t>
            </a:r>
            <a:endParaRPr dirty="0"/>
          </a:p>
        </p:txBody>
      </p:sp>
      <p:sp>
        <p:nvSpPr>
          <p:cNvPr id="104" name="Google Shape;104;p3"/>
          <p:cNvSpPr txBox="1">
            <a:spLocks noGrp="1"/>
          </p:cNvSpPr>
          <p:nvPr>
            <p:ph type="body" idx="1"/>
          </p:nvPr>
        </p:nvSpPr>
        <p:spPr>
          <a:xfrm>
            <a:off x="7656393" y="1775669"/>
            <a:ext cx="3698543" cy="2693972"/>
          </a:xfrm>
          <a:prstGeom prst="rect">
            <a:avLst/>
          </a:prstGeom>
          <a:noFill/>
          <a:ln>
            <a:noFill/>
          </a:ln>
        </p:spPr>
        <p:txBody>
          <a:bodyPr spcFirstLastPara="1" wrap="square" lIns="45700" tIns="45700" rIns="45700" bIns="45700" anchor="t" anchorCtr="0">
            <a:normAutofit/>
          </a:bodyPr>
          <a:lstStyle/>
          <a:p>
            <a:pPr indent="0"/>
            <a:r>
              <a:rPr lang="el" sz="1600" b="1" dirty="0">
                <a:solidFill>
                  <a:schemeClr val="accent6"/>
                </a:solidFill>
              </a:rPr>
              <a:t>Η συμμετοχή της κοινότητας είναι όταν οι άνθρωποι συνεργάζονται για να βελτιώσουν τη ζωή και το περιβάλλον τους. Βασίζεται στον αμοιβαίο σεβασμό, την κοινή ευθύνη και την ενεργό συμμετοχή. Η αληθινή συμμετοχή σημαίνει ότι όλοι έχουν φωνή — και αυτή η φωνή έχει σημασία.</a:t>
            </a:r>
          </a:p>
        </p:txBody>
      </p:sp>
      <p:pic>
        <p:nvPicPr>
          <p:cNvPr id="3" name="Εικόνα 12" descr="Εικόνα που περιέχει κείμενο, επαγγελματική κάρτα, γραμματοσειρά, κύκλος&#10;&#10;Περιγραφή που δημιουργήθηκε αυτόματα">
            <a:extLst>
              <a:ext uri="{FF2B5EF4-FFF2-40B4-BE49-F238E27FC236}">
                <a16:creationId xmlns:a16="http://schemas.microsoft.com/office/drawing/2014/main" id="{CD0E1852-EAFF-8E1D-4C9C-D8DB822D4B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22381"/>
            <a:ext cx="7143134" cy="410846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Βασικοί Πυλώνες Συμμετοχής της Κοινότητας</a:t>
            </a:r>
            <a:endParaRPr sz="3800" b="0" i="0" u="none" strike="noStrike" cap="none" dirty="0">
              <a:solidFill>
                <a:srgbClr val="F2F2F2"/>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A951BDD9-CBD4-3085-4E6D-3F3B24151AEA}"/>
              </a:ext>
            </a:extLst>
          </p:cNvPr>
          <p:cNvGraphicFramePr/>
          <p:nvPr>
            <p:extLst>
              <p:ext uri="{D42A27DB-BD31-4B8C-83A1-F6EECF244321}">
                <p14:modId xmlns:p14="http://schemas.microsoft.com/office/powerpoint/2010/main" val="1643135873"/>
              </p:ext>
            </p:extLst>
          </p:nvPr>
        </p:nvGraphicFramePr>
        <p:xfrm>
          <a:off x="1834107" y="102674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Γιατί η συμμετοχή της κοινότητας έχει σημασία</a:t>
            </a:r>
            <a:endParaRPr sz="3800" b="0" i="0" u="none" strike="noStrike" cap="none" dirty="0">
              <a:solidFill>
                <a:srgbClr val="F2F2F2"/>
              </a:solidFill>
              <a:latin typeface="Calibri"/>
              <a:ea typeface="Calibri"/>
              <a:cs typeface="Calibri"/>
              <a:sym typeface="Calibri"/>
            </a:endParaRPr>
          </a:p>
        </p:txBody>
      </p:sp>
      <p:graphicFrame>
        <p:nvGraphicFramePr>
          <p:cNvPr id="5" name="Diagram 4">
            <a:extLst>
              <a:ext uri="{FF2B5EF4-FFF2-40B4-BE49-F238E27FC236}">
                <a16:creationId xmlns:a16="http://schemas.microsoft.com/office/drawing/2014/main" id="{53AA689E-0AF0-3E5A-6F0F-BD1AD1E0D3DC}"/>
              </a:ext>
            </a:extLst>
          </p:cNvPr>
          <p:cNvGraphicFramePr/>
          <p:nvPr>
            <p:extLst>
              <p:ext uri="{D42A27DB-BD31-4B8C-83A1-F6EECF244321}">
                <p14:modId xmlns:p14="http://schemas.microsoft.com/office/powerpoint/2010/main" val="1033709831"/>
              </p:ext>
            </p:extLst>
          </p:nvPr>
        </p:nvGraphicFramePr>
        <p:xfrm>
          <a:off x="2006218" y="103356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a:extLst>
            <a:ext uri="{FF2B5EF4-FFF2-40B4-BE49-F238E27FC236}">
              <a16:creationId xmlns:a16="http://schemas.microsoft.com/office/drawing/2014/main" id="{1C9D44B7-F09A-9205-BCE9-8D8F57ED3DEB}"/>
            </a:ext>
          </a:extLst>
        </p:cNvPr>
        <p:cNvGrpSpPr/>
        <p:nvPr/>
      </p:nvGrpSpPr>
      <p:grpSpPr>
        <a:xfrm>
          <a:off x="0" y="0"/>
          <a:ext cx="0" cy="0"/>
          <a:chOff x="0" y="0"/>
          <a:chExt cx="0" cy="0"/>
        </a:xfrm>
      </p:grpSpPr>
      <p:sp>
        <p:nvSpPr>
          <p:cNvPr id="139" name="Google Shape;139;g2d3f02dfa91_0_21">
            <a:extLst>
              <a:ext uri="{FF2B5EF4-FFF2-40B4-BE49-F238E27FC236}">
                <a16:creationId xmlns:a16="http://schemas.microsoft.com/office/drawing/2014/main" id="{C192041A-14B0-A2C1-FEA3-06E2351A10D3}"/>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Συλλογικό Όραμα σε Δράση</a:t>
            </a:r>
            <a:endParaRPr dirty="0"/>
          </a:p>
        </p:txBody>
      </p:sp>
      <p:sp>
        <p:nvSpPr>
          <p:cNvPr id="140" name="Google Shape;140;g2d3f02dfa91_0_21">
            <a:extLst>
              <a:ext uri="{FF2B5EF4-FFF2-40B4-BE49-F238E27FC236}">
                <a16:creationId xmlns:a16="http://schemas.microsoft.com/office/drawing/2014/main" id="{C82AF44A-F0D3-9E26-F936-8901DA27D517}"/>
              </a:ext>
            </a:extLst>
          </p:cNvPr>
          <p:cNvSpPr txBox="1">
            <a:spLocks noGrp="1"/>
          </p:cNvSpPr>
          <p:nvPr>
            <p:ph type="body" idx="1"/>
          </p:nvPr>
        </p:nvSpPr>
        <p:spPr>
          <a:xfrm>
            <a:off x="97968" y="1844652"/>
            <a:ext cx="4753809" cy="5313600"/>
          </a:xfrm>
          <a:prstGeom prst="rect">
            <a:avLst/>
          </a:prstGeom>
          <a:noFill/>
          <a:ln>
            <a:noFill/>
          </a:ln>
        </p:spPr>
        <p:txBody>
          <a:bodyPr spcFirstLastPara="1" wrap="square" lIns="45700" tIns="45700" rIns="45700" bIns="45700" anchor="t" anchorCtr="0">
            <a:normAutofit/>
          </a:bodyPr>
          <a:lstStyle/>
          <a:p>
            <a:pPr indent="0"/>
            <a:r>
              <a:rPr lang="el" dirty="0"/>
              <a:t>Πριν από τη δράση έρχεται το όραμα. Το συλλογικό όραμα επιτρέπει στις κοινότητες να ονειρεύονται μαζί — φανταζόμενες όχι μόνο τι δεν πάει καλά, αλλά και τι θα μπορούσε να είναι. Αυτό το πρώιμο βήμα δημιουργεί κοινό σκοπό, αξίες και κατεύθυνση που τροφοδοτούν τη μακροπρόθεσμη δέσμευση.</a:t>
            </a:r>
          </a:p>
          <a:p>
            <a:pPr indent="0"/>
            <a:endParaRPr lang="en-GB" dirty="0"/>
          </a:p>
          <a:p>
            <a:pPr indent="0"/>
            <a:endParaRPr lang="en-GB" dirty="0"/>
          </a:p>
          <a:p>
            <a:pPr indent="0"/>
            <a:br>
              <a:rPr lang="en-GB" dirty="0"/>
            </a:br>
            <a:r>
              <a:rPr lang="el" i="1" dirty="0"/>
              <a:t>Πώς θα ήταν η κοινότητά σας αν όλοι βοηθούσαν στη διαμόρφωση του μέλλοντός της;</a:t>
            </a:r>
            <a:endParaRPr i="1" dirty="0"/>
          </a:p>
        </p:txBody>
      </p:sp>
      <p:pic>
        <p:nvPicPr>
          <p:cNvPr id="1026" name="Picture 2" descr="a man holding a yellow marker">
            <a:extLst>
              <a:ext uri="{FF2B5EF4-FFF2-40B4-BE49-F238E27FC236}">
                <a16:creationId xmlns:a16="http://schemas.microsoft.com/office/drawing/2014/main" id="{9C679671-CEB7-5F69-1993-03D4566F56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137" y="1394275"/>
            <a:ext cx="7237863" cy="4825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781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Αρχές Συμμετοχής της Κοινότητας</a:t>
            </a:r>
            <a:endParaRPr dirty="0"/>
          </a:p>
        </p:txBody>
      </p:sp>
      <p:graphicFrame>
        <p:nvGraphicFramePr>
          <p:cNvPr id="2" name="Diagram 1">
            <a:extLst>
              <a:ext uri="{FF2B5EF4-FFF2-40B4-BE49-F238E27FC236}">
                <a16:creationId xmlns:a16="http://schemas.microsoft.com/office/drawing/2014/main" id="{3532751E-185A-BF13-B684-EE406A4E9E8A}"/>
              </a:ext>
            </a:extLst>
          </p:cNvPr>
          <p:cNvGraphicFramePr/>
          <p:nvPr>
            <p:extLst>
              <p:ext uri="{D42A27DB-BD31-4B8C-83A1-F6EECF244321}">
                <p14:modId xmlns:p14="http://schemas.microsoft.com/office/powerpoint/2010/main" val="2392055813"/>
              </p:ext>
            </p:extLst>
          </p:nvPr>
        </p:nvGraphicFramePr>
        <p:xfrm>
          <a:off x="2006145" y="98579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Μέθοδοι Συμμετοχής στην Κοινότητα &amp; Απαιτούμενες Δεξιότητες</a:t>
            </a:r>
            <a:endParaRPr dirty="0"/>
          </a:p>
        </p:txBody>
      </p:sp>
      <p:graphicFrame>
        <p:nvGraphicFramePr>
          <p:cNvPr id="5" name="Table 4">
            <a:extLst>
              <a:ext uri="{FF2B5EF4-FFF2-40B4-BE49-F238E27FC236}">
                <a16:creationId xmlns:a16="http://schemas.microsoft.com/office/drawing/2014/main" id="{C515EFDD-405D-2F2B-B2E1-B56E9222B1A3}"/>
              </a:ext>
            </a:extLst>
          </p:cNvPr>
          <p:cNvGraphicFramePr>
            <a:graphicFrameLocks noGrp="1"/>
          </p:cNvGraphicFramePr>
          <p:nvPr>
            <p:extLst>
              <p:ext uri="{D42A27DB-BD31-4B8C-83A1-F6EECF244321}">
                <p14:modId xmlns:p14="http://schemas.microsoft.com/office/powerpoint/2010/main" val="2614327515"/>
              </p:ext>
            </p:extLst>
          </p:nvPr>
        </p:nvGraphicFramePr>
        <p:xfrm>
          <a:off x="1676779" y="893776"/>
          <a:ext cx="8838441" cy="5728373"/>
        </p:xfrm>
        <a:graphic>
          <a:graphicData uri="http://schemas.openxmlformats.org/drawingml/2006/table">
            <a:tbl>
              <a:tblPr firstRow="1" bandRow="1">
                <a:tableStyleId>{5C22544A-7EE6-4342-B048-85BDC9FD1C3A}</a:tableStyleId>
              </a:tblPr>
              <a:tblGrid>
                <a:gridCol w="2946147">
                  <a:extLst>
                    <a:ext uri="{9D8B030D-6E8A-4147-A177-3AD203B41FA5}">
                      <a16:colId xmlns:a16="http://schemas.microsoft.com/office/drawing/2014/main" val="3929553435"/>
                    </a:ext>
                  </a:extLst>
                </a:gridCol>
                <a:gridCol w="2946147">
                  <a:extLst>
                    <a:ext uri="{9D8B030D-6E8A-4147-A177-3AD203B41FA5}">
                      <a16:colId xmlns:a16="http://schemas.microsoft.com/office/drawing/2014/main" val="2116139862"/>
                    </a:ext>
                  </a:extLst>
                </a:gridCol>
                <a:gridCol w="2946147">
                  <a:extLst>
                    <a:ext uri="{9D8B030D-6E8A-4147-A177-3AD203B41FA5}">
                      <a16:colId xmlns:a16="http://schemas.microsoft.com/office/drawing/2014/main" val="2799091310"/>
                    </a:ext>
                  </a:extLst>
                </a:gridCol>
              </a:tblGrid>
              <a:tr h="818339">
                <a:tc>
                  <a:txBody>
                    <a:bodyPr/>
                    <a:lstStyle/>
                    <a:p>
                      <a:pPr algn="ctr"/>
                      <a:r>
                        <a:rPr lang="el" b="1" dirty="0"/>
                        <a:t>Μέθοδος Συμμετοχής</a:t>
                      </a:r>
                      <a:endParaRPr lang="en-GB" dirty="0"/>
                    </a:p>
                  </a:txBody>
                  <a:tcPr anchor="ctr"/>
                </a:tc>
                <a:tc>
                  <a:txBody>
                    <a:bodyPr/>
                    <a:lstStyle/>
                    <a:p>
                      <a:pPr algn="ctr"/>
                      <a:r>
                        <a:rPr lang="el" b="1" dirty="0"/>
                        <a:t>Τι περιλαμβάνει</a:t>
                      </a:r>
                      <a:endParaRPr lang="en-GB" dirty="0"/>
                    </a:p>
                  </a:txBody>
                  <a:tcPr anchor="ctr"/>
                </a:tc>
                <a:tc>
                  <a:txBody>
                    <a:bodyPr/>
                    <a:lstStyle/>
                    <a:p>
                      <a:pPr algn="ctr"/>
                      <a:r>
                        <a:rPr lang="el" b="1" dirty="0"/>
                        <a:t>Βασικές Δεξιότητες που Απαιτούνται</a:t>
                      </a:r>
                      <a:endParaRPr lang="en-GB" dirty="0"/>
                    </a:p>
                  </a:txBody>
                  <a:tcPr anchor="ctr"/>
                </a:tc>
                <a:extLst>
                  <a:ext uri="{0D108BD9-81ED-4DB2-BD59-A6C34878D82A}">
                    <a16:rowId xmlns:a16="http://schemas.microsoft.com/office/drawing/2014/main" val="1501886593"/>
                  </a:ext>
                </a:extLst>
              </a:tr>
              <a:tr h="818339">
                <a:tc>
                  <a:txBody>
                    <a:bodyPr/>
                    <a:lstStyle/>
                    <a:p>
                      <a:pPr algn="ctr"/>
                      <a:r>
                        <a:rPr lang="el" sz="1600" b="1" dirty="0"/>
                        <a:t>Συμμετοχικός Σχεδιασμός</a:t>
                      </a:r>
                      <a:endParaRPr lang="en-GB" sz="1600" dirty="0"/>
                    </a:p>
                  </a:txBody>
                  <a:tcPr anchor="ctr"/>
                </a:tc>
                <a:tc>
                  <a:txBody>
                    <a:bodyPr/>
                    <a:lstStyle/>
                    <a:p>
                      <a:pPr algn="ctr"/>
                      <a:r>
                        <a:rPr lang="el" sz="1400" dirty="0"/>
                        <a:t>Η κοινότητα συνδημιουργεί σχέδια, στόχους και δράσεις έργων</a:t>
                      </a:r>
                    </a:p>
                  </a:txBody>
                  <a:tcPr anchor="ctr"/>
                </a:tc>
                <a:tc>
                  <a:txBody>
                    <a:bodyPr/>
                    <a:lstStyle/>
                    <a:p>
                      <a:pPr algn="ctr"/>
                      <a:r>
                        <a:rPr lang="el" sz="1400" dirty="0"/>
                        <a:t>- Ενεργητική ακρόαση </a:t>
                      </a:r>
                      <a:br>
                        <a:rPr lang="en-GB" sz="1400" dirty="0"/>
                      </a:br>
                      <a:r>
                        <a:rPr lang="el" sz="1400" dirty="0"/>
                        <a:t>- Συντονισμός </a:t>
                      </a:r>
                      <a:br>
                        <a:rPr lang="en-GB" sz="1400" dirty="0"/>
                      </a:br>
                      <a:r>
                        <a:rPr lang="el" sz="1400" dirty="0"/>
                        <a:t>- Σαφής επικοινωνία</a:t>
                      </a:r>
                    </a:p>
                  </a:txBody>
                  <a:tcPr anchor="ctr"/>
                </a:tc>
                <a:extLst>
                  <a:ext uri="{0D108BD9-81ED-4DB2-BD59-A6C34878D82A}">
                    <a16:rowId xmlns:a16="http://schemas.microsoft.com/office/drawing/2014/main" val="1528720877"/>
                  </a:ext>
                </a:extLst>
              </a:tr>
              <a:tr h="818339">
                <a:tc>
                  <a:txBody>
                    <a:bodyPr/>
                    <a:lstStyle/>
                    <a:p>
                      <a:pPr algn="ctr"/>
                      <a:r>
                        <a:rPr lang="el" sz="1600" b="1" dirty="0"/>
                        <a:t>Έργα με επικεφαλής την κοινότητα</a:t>
                      </a:r>
                      <a:endParaRPr lang="en-GB" sz="1600" dirty="0"/>
                    </a:p>
                  </a:txBody>
                  <a:tcPr anchor="ctr"/>
                </a:tc>
                <a:tc>
                  <a:txBody>
                    <a:bodyPr/>
                    <a:lstStyle/>
                    <a:p>
                      <a:pPr algn="ctr"/>
                      <a:r>
                        <a:rPr lang="el" sz="1400" dirty="0"/>
                        <a:t>Τοπικές ομάδες ηγούνται και υλοποιούν οι ίδιες το έργο</a:t>
                      </a:r>
                    </a:p>
                  </a:txBody>
                  <a:tcPr anchor="ctr"/>
                </a:tc>
                <a:tc>
                  <a:txBody>
                    <a:bodyPr/>
                    <a:lstStyle/>
                    <a:p>
                      <a:pPr algn="ctr"/>
                      <a:r>
                        <a:rPr lang="el" sz="1400" dirty="0"/>
                        <a:t>- Υποστήριξη ενδυνάμωσης </a:t>
                      </a:r>
                      <a:br>
                        <a:rPr lang="en-GB" sz="1400" dirty="0"/>
                      </a:br>
                      <a:r>
                        <a:rPr lang="el" sz="1400" dirty="0"/>
                        <a:t>- Ευελιξία </a:t>
                      </a:r>
                      <a:br>
                        <a:rPr lang="en-GB" sz="1400" dirty="0"/>
                      </a:br>
                      <a:r>
                        <a:rPr lang="el" sz="1400" dirty="0"/>
                        <a:t>- Διαμεσολάβηση (όταν χρειάζεται)</a:t>
                      </a:r>
                    </a:p>
                  </a:txBody>
                  <a:tcPr anchor="ctr"/>
                </a:tc>
                <a:extLst>
                  <a:ext uri="{0D108BD9-81ED-4DB2-BD59-A6C34878D82A}">
                    <a16:rowId xmlns:a16="http://schemas.microsoft.com/office/drawing/2014/main" val="2653722249"/>
                  </a:ext>
                </a:extLst>
              </a:tr>
              <a:tr h="818339">
                <a:tc>
                  <a:txBody>
                    <a:bodyPr/>
                    <a:lstStyle/>
                    <a:p>
                      <a:pPr algn="ctr"/>
                      <a:r>
                        <a:rPr lang="el" sz="1600" b="1" dirty="0"/>
                        <a:t>Μάθηση και Ανταλλαγή Ομοτίμων</a:t>
                      </a:r>
                      <a:endParaRPr lang="en-GB" sz="1600" dirty="0"/>
                    </a:p>
                  </a:txBody>
                  <a:tcPr anchor="ctr"/>
                </a:tc>
                <a:tc>
                  <a:txBody>
                    <a:bodyPr/>
                    <a:lstStyle/>
                    <a:p>
                      <a:pPr algn="ctr"/>
                      <a:r>
                        <a:rPr lang="el" sz="1400" dirty="0"/>
                        <a:t>Ανταλλαγή εμπειριών, βέλτιστων πρακτικών και διδαγμάτων με/από άλλες κοινότητες</a:t>
                      </a:r>
                    </a:p>
                  </a:txBody>
                  <a:tcPr anchor="ctr"/>
                </a:tc>
                <a:tc>
                  <a:txBody>
                    <a:bodyPr/>
                    <a:lstStyle/>
                    <a:p>
                      <a:pPr algn="ctr"/>
                      <a:r>
                        <a:rPr lang="el" sz="1400" dirty="0"/>
                        <a:t>- Αφήγηση ιστοριών </a:t>
                      </a:r>
                      <a:br>
                        <a:rPr lang="en-GB" sz="1400" dirty="0"/>
                      </a:br>
                      <a:r>
                        <a:rPr lang="el" sz="1400" dirty="0"/>
                        <a:t>- Οργάνωση ομαδικού διαλόγου </a:t>
                      </a:r>
                      <a:br>
                        <a:rPr lang="en-GB" sz="1400" dirty="0"/>
                      </a:br>
                      <a:r>
                        <a:rPr lang="el" sz="1400" dirty="0"/>
                        <a:t>- Ενσυναίσθηση</a:t>
                      </a:r>
                    </a:p>
                  </a:txBody>
                  <a:tcPr anchor="ctr"/>
                </a:tc>
                <a:extLst>
                  <a:ext uri="{0D108BD9-81ED-4DB2-BD59-A6C34878D82A}">
                    <a16:rowId xmlns:a16="http://schemas.microsoft.com/office/drawing/2014/main" val="2705703456"/>
                  </a:ext>
                </a:extLst>
              </a:tr>
              <a:tr h="818339">
                <a:tc>
                  <a:txBody>
                    <a:bodyPr/>
                    <a:lstStyle/>
                    <a:p>
                      <a:pPr algn="ctr"/>
                      <a:r>
                        <a:rPr lang="el" sz="1600" b="1" dirty="0"/>
                        <a:t>Εκστρατείες ευαισθητοποίησης του κοινού</a:t>
                      </a:r>
                      <a:endParaRPr lang="en-GB" sz="1600" dirty="0"/>
                    </a:p>
                  </a:txBody>
                  <a:tcPr anchor="ctr"/>
                </a:tc>
                <a:tc>
                  <a:txBody>
                    <a:bodyPr/>
                    <a:lstStyle/>
                    <a:p>
                      <a:pPr algn="ctr"/>
                      <a:r>
                        <a:rPr lang="el" sz="1400" dirty="0"/>
                        <a:t>Εκπαίδευση και κινητοποίηση του κοινού μέσω των μέσων ενημέρωσης, εκδηλώσεων κ.λπ.</a:t>
                      </a:r>
                    </a:p>
                  </a:txBody>
                  <a:tcPr anchor="ctr"/>
                </a:tc>
                <a:tc>
                  <a:txBody>
                    <a:bodyPr/>
                    <a:lstStyle/>
                    <a:p>
                      <a:pPr algn="ctr"/>
                      <a:r>
                        <a:rPr lang="el" sz="1400" dirty="0"/>
                        <a:t>- Σχεδιασμός επικοινωνίας </a:t>
                      </a:r>
                      <a:br>
                        <a:rPr lang="en-GB" sz="1400" dirty="0"/>
                      </a:br>
                      <a:r>
                        <a:rPr lang="el" sz="1400" dirty="0"/>
                        <a:t>- Σαφήνεια μηνυμάτων </a:t>
                      </a:r>
                      <a:br>
                        <a:rPr lang="en-GB" sz="1400" dirty="0"/>
                      </a:br>
                      <a:r>
                        <a:rPr lang="el" sz="1400" dirty="0"/>
                        <a:t>- Πολιτισμική ευαισθησία</a:t>
                      </a:r>
                    </a:p>
                  </a:txBody>
                  <a:tcPr anchor="ctr"/>
                </a:tc>
                <a:extLst>
                  <a:ext uri="{0D108BD9-81ED-4DB2-BD59-A6C34878D82A}">
                    <a16:rowId xmlns:a16="http://schemas.microsoft.com/office/drawing/2014/main" val="2045071642"/>
                  </a:ext>
                </a:extLst>
              </a:tr>
              <a:tr h="818339">
                <a:tc>
                  <a:txBody>
                    <a:bodyPr/>
                    <a:lstStyle/>
                    <a:p>
                      <a:pPr algn="ctr"/>
                      <a:r>
                        <a:rPr lang="el" sz="1600" b="1" dirty="0"/>
                        <a:t>Επίλυση Συγκρούσεων</a:t>
                      </a:r>
                    </a:p>
                  </a:txBody>
                  <a:tcPr anchor="ctr"/>
                </a:tc>
                <a:tc>
                  <a:txBody>
                    <a:bodyPr/>
                    <a:lstStyle/>
                    <a:p>
                      <a:pPr algn="ctr"/>
                      <a:r>
                        <a:rPr lang="el" sz="1400" dirty="0"/>
                        <a:t>Διαχείριση διαφωνιών για τη διατήρηση της συνεργασίας και της συγκέντρωσης</a:t>
                      </a:r>
                    </a:p>
                  </a:txBody>
                  <a:tcPr anchor="ctr"/>
                </a:tc>
                <a:tc>
                  <a:txBody>
                    <a:bodyPr/>
                    <a:lstStyle/>
                    <a:p>
                      <a:pPr algn="ctr"/>
                      <a:r>
                        <a:rPr lang="el" sz="1400" dirty="0"/>
                        <a:t>- Διαμεσολάβηση σε συγκρούσεις </a:t>
                      </a:r>
                      <a:br>
                        <a:rPr lang="en-GB" sz="1400" dirty="0"/>
                      </a:br>
                      <a:r>
                        <a:rPr lang="el" sz="1400" dirty="0"/>
                        <a:t>- Ουδέτερη διευκόλυνση </a:t>
                      </a:r>
                      <a:br>
                        <a:rPr lang="en-GB" sz="1400" dirty="0"/>
                      </a:br>
                      <a:r>
                        <a:rPr lang="el" sz="1400" dirty="0"/>
                        <a:t>- Συναισθηματική νοημοσύνη ...</a:t>
                      </a:r>
                    </a:p>
                  </a:txBody>
                  <a:tcPr anchor="ctr"/>
                </a:tc>
                <a:extLst>
                  <a:ext uri="{0D108BD9-81ED-4DB2-BD59-A6C34878D82A}">
                    <a16:rowId xmlns:a16="http://schemas.microsoft.com/office/drawing/2014/main" val="764981272"/>
                  </a:ext>
                </a:extLst>
              </a:tr>
              <a:tr h="818339">
                <a:tc>
                  <a:txBody>
                    <a:bodyPr/>
                    <a:lstStyle/>
                    <a:p>
                      <a:pPr algn="ctr"/>
                      <a:r>
                        <a:rPr lang="el" sz="1600" b="1" dirty="0"/>
                        <a:t>Χαρτογράφηση Κοινότητας</a:t>
                      </a:r>
                      <a:endParaRPr lang="en-GB" sz="1600" dirty="0"/>
                    </a:p>
                  </a:txBody>
                  <a:tcPr anchor="ctr"/>
                </a:tc>
                <a:tc>
                  <a:txBody>
                    <a:bodyPr/>
                    <a:lstStyle/>
                    <a:p>
                      <a:pPr algn="ctr"/>
                      <a:r>
                        <a:rPr lang="el" sz="1400" dirty="0"/>
                        <a:t>Οπτικοποίηση πόρων, ζητημάτων και αναγκών από τοπική οπτική γωνία</a:t>
                      </a:r>
                    </a:p>
                  </a:txBody>
                  <a:tcPr anchor="ctr"/>
                </a:tc>
                <a:tc>
                  <a:txBody>
                    <a:bodyPr/>
                    <a:lstStyle/>
                    <a:p>
                      <a:pPr algn="ctr"/>
                      <a:r>
                        <a:rPr lang="el" sz="1400" dirty="0"/>
                        <a:t>- Οπτική επικοινωνία </a:t>
                      </a:r>
                      <a:br>
                        <a:rPr lang="en-GB" sz="1400" dirty="0"/>
                      </a:br>
                      <a:r>
                        <a:rPr lang="el" sz="1400" dirty="0"/>
                        <a:t>- Συντονισμός ομάδας </a:t>
                      </a:r>
                      <a:br>
                        <a:rPr lang="en-GB" sz="1400" dirty="0"/>
                      </a:br>
                      <a:r>
                        <a:rPr lang="el" sz="1400" dirty="0"/>
                        <a:t>- Δεξιότητες παρατήρησης</a:t>
                      </a:r>
                    </a:p>
                  </a:txBody>
                  <a:tcPr anchor="ctr"/>
                </a:tc>
                <a:extLst>
                  <a:ext uri="{0D108BD9-81ED-4DB2-BD59-A6C34878D82A}">
                    <a16:rowId xmlns:a16="http://schemas.microsoft.com/office/drawing/2014/main" val="3759855173"/>
                  </a:ext>
                </a:extLst>
              </a:tr>
            </a:tbl>
          </a:graphicData>
        </a:graphic>
      </p:graphicFrame>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1120</TotalTime>
  <Words>731</Words>
  <Application>Microsoft Office PowerPoint</Application>
  <PresentationFormat>Widescreen</PresentationFormat>
  <Paragraphs>69</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Press Start 2P</vt:lpstr>
      <vt:lpstr>Arial</vt:lpstr>
      <vt:lpstr>Open Sans</vt:lpstr>
      <vt:lpstr>Calibri</vt:lpstr>
      <vt:lpstr>CARDET Course template</vt:lpstr>
      <vt:lpstr>PowerPoint Presentation</vt:lpstr>
      <vt:lpstr>PowerPoint Presentation</vt:lpstr>
      <vt:lpstr>PowerPoint Presentation</vt:lpstr>
      <vt:lpstr>Τι είναι η συμμετοχή στην κοινότητα;</vt:lpstr>
      <vt:lpstr>Βασικοί Πυλώνες Συμμετοχής της Κοινότητας</vt:lpstr>
      <vt:lpstr>Γιατί η συμμετοχή της κοινότητας έχει σημασία</vt:lpstr>
      <vt:lpstr>Συλλογικό Όραμα σε Δράση</vt:lpstr>
      <vt:lpstr>Αρχές Συμμετοχής της Κοινότητας</vt:lpstr>
      <vt:lpstr>Μέθοδοι Συμμετοχής στην Κοινότητα &amp; Απαιτούμενες Δεξιότητες</vt:lpstr>
      <vt:lpstr>Πώς να αυξήσετε τη συμμετοχή της κοινότητας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3</cp:revision>
  <dcterms:modified xsi:type="dcterms:W3CDTF">2025-07-08T11:39:44Z</dcterms:modified>
</cp:coreProperties>
</file>